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3"/>
    </p:embeddedFont>
    <p:embeddedFont>
      <p:font typeface="Bahij TheSansArabic Plain" panose="02040503050201020203" pitchFamily="18" charset="-7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-15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13/12/123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Bahij TheSansArabic Plain</vt:lpstr>
      <vt:lpstr>Bahij TheSansArabic Bold</vt:lpstr>
      <vt:lpstr>Arial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Namoothaj</cp:lastModifiedBy>
  <cp:revision>8</cp:revision>
  <dcterms:created xsi:type="dcterms:W3CDTF">2023-01-13T19:11:45Z</dcterms:created>
  <dcterms:modified xsi:type="dcterms:W3CDTF">2023-01-17T09:42:35Z</dcterms:modified>
</cp:coreProperties>
</file>