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sldIdLst>
    <p:sldId id="257" r:id="rId2"/>
    <p:sldId id="258" r:id="rId3"/>
    <p:sldId id="259" r:id="rId4"/>
    <p:sldId id="261" r:id="rId5"/>
  </p:sldIdLst>
  <p:sldSz cx="21383625" cy="30240288"/>
  <p:notesSz cx="6858000" cy="9144000"/>
  <p:embeddedFontLst>
    <p:embeddedFont>
      <p:font typeface="Bahij TheSansArabic Plain" panose="02040503050201020203" pitchFamily="18" charset="-78"/>
      <p:regular r:id="rId6"/>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525" userDrawn="1">
          <p15:clr>
            <a:srgbClr val="A4A3A4"/>
          </p15:clr>
        </p15:guide>
        <p15:guide id="2" pos="680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485" autoAdjust="0"/>
    <p:restoredTop sz="94660"/>
  </p:normalViewPr>
  <p:slideViewPr>
    <p:cSldViewPr snapToGrid="0" showGuides="1">
      <p:cViewPr varScale="1">
        <p:scale>
          <a:sx n="16" d="100"/>
          <a:sy n="16" d="100"/>
        </p:scale>
        <p:origin x="2508" y="72"/>
      </p:cViewPr>
      <p:guideLst>
        <p:guide orient="horz" pos="9525"/>
        <p:guide pos="680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1.fntdata"/><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4.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4.sv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4.sv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4.sv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النموذج الثاني">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4306CB59-546B-4B47-A588-2E47A1EAD55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0"/>
            <a:ext cx="21387923" cy="30240288"/>
          </a:xfrm>
          <a:prstGeom prst="rect">
            <a:avLst/>
          </a:prstGeom>
        </p:spPr>
      </p:pic>
      <p:pic>
        <p:nvPicPr>
          <p:cNvPr id="10" name="Graphic 9">
            <a:extLst>
              <a:ext uri="{FF2B5EF4-FFF2-40B4-BE49-F238E27FC236}">
                <a16:creationId xmlns:a16="http://schemas.microsoft.com/office/drawing/2014/main" id="{371DE358-820A-4497-872E-06E86BF323D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8731866" y="1056799"/>
            <a:ext cx="2011680" cy="2011680"/>
          </a:xfrm>
          <a:prstGeom prst="rect">
            <a:avLst/>
          </a:prstGeom>
        </p:spPr>
      </p:pic>
      <p:pic>
        <p:nvPicPr>
          <p:cNvPr id="11" name="Graphic 10">
            <a:extLst>
              <a:ext uri="{FF2B5EF4-FFF2-40B4-BE49-F238E27FC236}">
                <a16:creationId xmlns:a16="http://schemas.microsoft.com/office/drawing/2014/main" id="{E7D28591-16A7-401D-876B-B779C1CBF118}"/>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40079" y="1056799"/>
            <a:ext cx="2011680" cy="2011680"/>
          </a:xfrm>
          <a:prstGeom prst="rect">
            <a:avLst/>
          </a:prstGeom>
        </p:spPr>
      </p:pic>
      <p:sp>
        <p:nvSpPr>
          <p:cNvPr id="16" name="Text Placeholder 14">
            <a:extLst>
              <a:ext uri="{FF2B5EF4-FFF2-40B4-BE49-F238E27FC236}">
                <a16:creationId xmlns:a16="http://schemas.microsoft.com/office/drawing/2014/main" id="{6676E37F-5390-4006-A9FC-F50A9915E39B}"/>
              </a:ext>
            </a:extLst>
          </p:cNvPr>
          <p:cNvSpPr>
            <a:spLocks noGrp="1"/>
          </p:cNvSpPr>
          <p:nvPr>
            <p:ph type="body" sz="quarter" idx="10" hasCustomPrompt="1"/>
          </p:nvPr>
        </p:nvSpPr>
        <p:spPr>
          <a:xfrm>
            <a:off x="1676400" y="3208178"/>
            <a:ext cx="18135600" cy="876300"/>
          </a:xfrm>
          <a:prstGeom prst="rect">
            <a:avLst/>
          </a:prstGeom>
        </p:spPr>
        <p:txBody>
          <a:bodyPr/>
          <a:lstStyle>
            <a:lvl1pPr marL="0" indent="0" algn="ctr" rtl="1">
              <a:buNone/>
              <a:defRPr lang="en-US" sz="5400" smtClean="0"/>
            </a:lvl1pPr>
            <a:lvl2pPr marL="1069162" indent="0" algn="ctr" rtl="1">
              <a:buNone/>
              <a:defRPr lang="en-US" smtClean="0"/>
            </a:lvl2pPr>
            <a:lvl3pPr marL="2138325" indent="0" algn="ctr" rtl="1">
              <a:buNone/>
              <a:defRPr lang="en-US" smtClean="0"/>
            </a:lvl3pPr>
            <a:lvl4pPr marL="3207487" indent="0" algn="ctr" rtl="1">
              <a:buNone/>
              <a:defRPr lang="en-US" smtClean="0"/>
            </a:lvl4pPr>
            <a:lvl5pPr marL="4276649" indent="0" algn="ctr" rtl="1">
              <a:buNone/>
              <a:defRPr lang="en-US"/>
            </a:lvl5pPr>
          </a:lstStyle>
          <a:p>
            <a:pPr lvl="0"/>
            <a:r>
              <a:rPr lang="ar-SY" dirty="0"/>
              <a:t>يُوضع العنوان الخاص بالمشروع في هذه المساحة</a:t>
            </a:r>
            <a:endParaRPr lang="en-US" dirty="0"/>
          </a:p>
        </p:txBody>
      </p:sp>
      <p:sp>
        <p:nvSpPr>
          <p:cNvPr id="17" name="Text Placeholder 14">
            <a:extLst>
              <a:ext uri="{FF2B5EF4-FFF2-40B4-BE49-F238E27FC236}">
                <a16:creationId xmlns:a16="http://schemas.microsoft.com/office/drawing/2014/main" id="{9057E594-5063-4A18-A686-9F1BEEFAA1D6}"/>
              </a:ext>
            </a:extLst>
          </p:cNvPr>
          <p:cNvSpPr>
            <a:spLocks noGrp="1"/>
          </p:cNvSpPr>
          <p:nvPr>
            <p:ph type="body" sz="quarter" idx="11" hasCustomPrompt="1"/>
          </p:nvPr>
        </p:nvSpPr>
        <p:spPr>
          <a:xfrm>
            <a:off x="1676400" y="4303519"/>
            <a:ext cx="18135600" cy="876300"/>
          </a:xfrm>
          <a:prstGeom prst="rect">
            <a:avLst/>
          </a:prstGeom>
        </p:spPr>
        <p:txBody>
          <a:bodyPr/>
          <a:lstStyle>
            <a:lvl1pPr marL="0" indent="0" algn="ctr" rtl="1">
              <a:buNone/>
              <a:defRPr lang="en-US" sz="5400" smtClean="0"/>
            </a:lvl1pPr>
            <a:lvl2pPr marL="1069162" indent="0" algn="ctr" rtl="1">
              <a:buNone/>
              <a:defRPr lang="en-US" smtClean="0"/>
            </a:lvl2pPr>
            <a:lvl3pPr marL="2138325" indent="0" algn="ctr" rtl="1">
              <a:buNone/>
              <a:defRPr lang="en-US" smtClean="0"/>
            </a:lvl3pPr>
            <a:lvl4pPr marL="3207487" indent="0" algn="ctr" rtl="1">
              <a:buNone/>
              <a:defRPr lang="en-US" smtClean="0"/>
            </a:lvl4pPr>
            <a:lvl5pPr marL="4276649" indent="0" algn="ctr" rtl="1">
              <a:buNone/>
              <a:defRPr lang="en-US"/>
            </a:lvl5pPr>
          </a:lstStyle>
          <a:p>
            <a:pPr lvl="0"/>
            <a:r>
              <a:rPr lang="en-US" dirty="0"/>
              <a:t>Project tittle here in English </a:t>
            </a:r>
          </a:p>
        </p:txBody>
      </p:sp>
      <p:sp>
        <p:nvSpPr>
          <p:cNvPr id="18" name="Text Placeholder 14">
            <a:extLst>
              <a:ext uri="{FF2B5EF4-FFF2-40B4-BE49-F238E27FC236}">
                <a16:creationId xmlns:a16="http://schemas.microsoft.com/office/drawing/2014/main" id="{067AE2CA-3B54-4717-8BF7-E4C698C02C23}"/>
              </a:ext>
            </a:extLst>
          </p:cNvPr>
          <p:cNvSpPr>
            <a:spLocks noGrp="1"/>
          </p:cNvSpPr>
          <p:nvPr>
            <p:ph type="body" sz="quarter" idx="12" hasCustomPrompt="1"/>
          </p:nvPr>
        </p:nvSpPr>
        <p:spPr>
          <a:xfrm>
            <a:off x="1676400" y="5398860"/>
            <a:ext cx="18135600" cy="533400"/>
          </a:xfrm>
          <a:prstGeom prst="rect">
            <a:avLst/>
          </a:prstGeom>
        </p:spPr>
        <p:txBody>
          <a:bodyPr/>
          <a:lstStyle>
            <a:lvl1pPr marL="0" indent="0" algn="ctr" rtl="1">
              <a:buNone/>
              <a:defRPr lang="en-US" sz="3000" smtClean="0"/>
            </a:lvl1pPr>
            <a:lvl2pPr marL="1069162" indent="0" algn="ctr" rtl="1">
              <a:buNone/>
              <a:defRPr lang="en-US" smtClean="0"/>
            </a:lvl2pPr>
            <a:lvl3pPr marL="2138325" indent="0" algn="ctr" rtl="1">
              <a:buNone/>
              <a:defRPr lang="en-US" smtClean="0"/>
            </a:lvl3pPr>
            <a:lvl4pPr marL="3207487" indent="0" algn="ctr" rtl="1">
              <a:buNone/>
              <a:defRPr lang="en-US" smtClean="0"/>
            </a:lvl4pPr>
            <a:lvl5pPr marL="4276649" indent="0" algn="ctr" rtl="1">
              <a:buNone/>
              <a:defRPr lang="en-US"/>
            </a:lvl5pPr>
          </a:lstStyle>
          <a:p>
            <a:pPr lvl="0"/>
            <a:r>
              <a:rPr lang="ar-SY" dirty="0"/>
              <a:t>اسم صاحب رسالة الماجستير</a:t>
            </a:r>
            <a:endParaRPr lang="en-US" dirty="0"/>
          </a:p>
        </p:txBody>
      </p:sp>
      <p:sp>
        <p:nvSpPr>
          <p:cNvPr id="19" name="Text Placeholder 14">
            <a:extLst>
              <a:ext uri="{FF2B5EF4-FFF2-40B4-BE49-F238E27FC236}">
                <a16:creationId xmlns:a16="http://schemas.microsoft.com/office/drawing/2014/main" id="{46E3C7E5-56F9-440C-A875-0913A55A64CF}"/>
              </a:ext>
            </a:extLst>
          </p:cNvPr>
          <p:cNvSpPr>
            <a:spLocks noGrp="1"/>
          </p:cNvSpPr>
          <p:nvPr>
            <p:ph type="body" sz="quarter" idx="13" hasCustomPrompt="1"/>
          </p:nvPr>
        </p:nvSpPr>
        <p:spPr>
          <a:xfrm>
            <a:off x="1676400" y="6151300"/>
            <a:ext cx="18135600" cy="533400"/>
          </a:xfrm>
          <a:prstGeom prst="rect">
            <a:avLst/>
          </a:prstGeom>
        </p:spPr>
        <p:txBody>
          <a:bodyPr/>
          <a:lstStyle>
            <a:lvl1pPr marL="0" indent="0" algn="ctr" rtl="1">
              <a:buNone/>
              <a:defRPr lang="en-US" sz="3000" smtClean="0"/>
            </a:lvl1pPr>
            <a:lvl2pPr marL="1069162" indent="0" algn="ctr" rtl="1">
              <a:buNone/>
              <a:defRPr lang="en-US" smtClean="0"/>
            </a:lvl2pPr>
            <a:lvl3pPr marL="2138325" indent="0" algn="ctr" rtl="1">
              <a:buNone/>
              <a:defRPr lang="en-US" smtClean="0"/>
            </a:lvl3pPr>
            <a:lvl4pPr marL="3207487" indent="0" algn="ctr" rtl="1">
              <a:buNone/>
              <a:defRPr lang="en-US" smtClean="0"/>
            </a:lvl4pPr>
            <a:lvl5pPr marL="4276649" indent="0" algn="ctr" rtl="1">
              <a:buNone/>
              <a:defRPr lang="en-US"/>
            </a:lvl5pPr>
          </a:lstStyle>
          <a:p>
            <a:pPr lvl="0"/>
            <a:r>
              <a:rPr lang="ar-SY" dirty="0"/>
              <a:t>الدكتور المشرف (مثال:د._______)</a:t>
            </a:r>
            <a:endParaRPr lang="en-US" dirty="0"/>
          </a:p>
        </p:txBody>
      </p:sp>
      <p:sp>
        <p:nvSpPr>
          <p:cNvPr id="20" name="TextBox 19">
            <a:extLst>
              <a:ext uri="{FF2B5EF4-FFF2-40B4-BE49-F238E27FC236}">
                <a16:creationId xmlns:a16="http://schemas.microsoft.com/office/drawing/2014/main" id="{EE962D87-6CAB-437F-922E-EFA07BB5A17B}"/>
              </a:ext>
            </a:extLst>
          </p:cNvPr>
          <p:cNvSpPr txBox="1"/>
          <p:nvPr userDrawn="1"/>
        </p:nvSpPr>
        <p:spPr>
          <a:xfrm>
            <a:off x="14500089" y="1270296"/>
            <a:ext cx="4123245" cy="977191"/>
          </a:xfrm>
          <a:prstGeom prst="rect">
            <a:avLst/>
          </a:prstGeom>
          <a:noFill/>
        </p:spPr>
        <p:txBody>
          <a:bodyPr wrap="none" rtlCol="0">
            <a:spAutoFit/>
          </a:bodyPr>
          <a:lstStyle/>
          <a:p>
            <a:pPr algn="r" rtl="1">
              <a:lnSpc>
                <a:spcPct val="150000"/>
              </a:lnSpc>
            </a:pPr>
            <a:r>
              <a:rPr lang="ar-SY" sz="2000" dirty="0"/>
              <a:t>جامعة دمشق</a:t>
            </a:r>
          </a:p>
          <a:p>
            <a:pPr algn="r" rtl="1">
              <a:lnSpc>
                <a:spcPct val="150000"/>
              </a:lnSpc>
            </a:pPr>
            <a:r>
              <a:rPr lang="ar-SY" sz="2000" dirty="0"/>
              <a:t>كلية الهندسة الميكانيكية والكهربائية</a:t>
            </a:r>
            <a:endParaRPr lang="en-US" sz="2000" dirty="0"/>
          </a:p>
        </p:txBody>
      </p:sp>
      <p:sp>
        <p:nvSpPr>
          <p:cNvPr id="21" name="Text Placeholder 21">
            <a:extLst>
              <a:ext uri="{FF2B5EF4-FFF2-40B4-BE49-F238E27FC236}">
                <a16:creationId xmlns:a16="http://schemas.microsoft.com/office/drawing/2014/main" id="{2357586D-9CFC-4E43-B204-D27C365D3E42}"/>
              </a:ext>
            </a:extLst>
          </p:cNvPr>
          <p:cNvSpPr>
            <a:spLocks noGrp="1"/>
          </p:cNvSpPr>
          <p:nvPr>
            <p:ph type="body" sz="quarter" idx="14" hasCustomPrompt="1"/>
          </p:nvPr>
        </p:nvSpPr>
        <p:spPr>
          <a:xfrm>
            <a:off x="11633200" y="2387186"/>
            <a:ext cx="6896100" cy="373222"/>
          </a:xfrm>
          <a:prstGeom prst="rect">
            <a:avLst/>
          </a:prstGeom>
        </p:spPr>
        <p:txBody>
          <a:bodyPr/>
          <a:lstStyle>
            <a:lvl1pPr marL="0" indent="0" algn="r" rtl="1">
              <a:buNone/>
              <a:defRPr sz="2000"/>
            </a:lvl1pPr>
          </a:lstStyle>
          <a:p>
            <a:pPr lvl="0"/>
            <a:r>
              <a:rPr lang="ar-SY" sz="2000" dirty="0"/>
              <a:t>يُوضع اسم القسم : (مثال: قسم هندسة التصميم الميكانيكي)</a:t>
            </a:r>
            <a:endParaRPr lang="en-US" dirty="0"/>
          </a:p>
        </p:txBody>
      </p:sp>
      <p:sp>
        <p:nvSpPr>
          <p:cNvPr id="23" name="Text Placeholder 22">
            <a:extLst>
              <a:ext uri="{FF2B5EF4-FFF2-40B4-BE49-F238E27FC236}">
                <a16:creationId xmlns:a16="http://schemas.microsoft.com/office/drawing/2014/main" id="{C12E3FC4-1BC4-4E9F-8212-965F9977676B}"/>
              </a:ext>
            </a:extLst>
          </p:cNvPr>
          <p:cNvSpPr>
            <a:spLocks noGrp="1"/>
          </p:cNvSpPr>
          <p:nvPr>
            <p:ph type="body" sz="quarter" idx="15" hasCustomPrompt="1"/>
          </p:nvPr>
        </p:nvSpPr>
        <p:spPr>
          <a:xfrm>
            <a:off x="14689393" y="8153400"/>
            <a:ext cx="5558913" cy="9448800"/>
          </a:xfrm>
          <a:prstGeom prst="rect">
            <a:avLst/>
          </a:prstGeom>
        </p:spPr>
        <p:txBody>
          <a:bodyPr/>
          <a:lstStyle>
            <a:lvl1pPr marL="0" indent="0" algn="justLow" rtl="1">
              <a:buNone/>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a:p>
            <a:pPr lvl="0"/>
            <a:r>
              <a:rPr lang="ar-SY" dirty="0"/>
              <a:t>إذا كنت تحتاج إلى عدد أكبر من الفقرات يتيح لك مولد النص العربى زيادة عدد الفقرات كما تريد، النص لن يبدو مقسما ولا يحوي أخطاء لغوية، مولد النص العربى مفيد لمصممي المواقع على وجه الخصوص، حيث يحتاج العميل فى كثير من الأحيان أن يطلع على صورة حقيقية لتصميم الموقع.</a:t>
            </a:r>
          </a:p>
          <a:p>
            <a:pPr lvl="0"/>
            <a:r>
              <a:rPr lang="ar-SY" dirty="0"/>
              <a:t>ومن هنا وجب على المصمم أن يضع نصوصا مؤقتة على التصميم ليظهر للعميل الشكل كاملاً،دور مولد النص العربى أن يوفر على المصمم عناء البحث عن نص بديل لا علاقة له بالموضوع الذى يتحدث عنه التصميم فيظهر بشكل لا يليق.</a:t>
            </a:r>
          </a:p>
          <a:p>
            <a:pPr lvl="0"/>
            <a:endParaRPr lang="ar-SY" dirty="0"/>
          </a:p>
          <a:p>
            <a:pPr lvl="0"/>
            <a:endParaRPr lang="en-US" dirty="0"/>
          </a:p>
        </p:txBody>
      </p:sp>
      <p:sp>
        <p:nvSpPr>
          <p:cNvPr id="24" name="Text Placeholder 22">
            <a:extLst>
              <a:ext uri="{FF2B5EF4-FFF2-40B4-BE49-F238E27FC236}">
                <a16:creationId xmlns:a16="http://schemas.microsoft.com/office/drawing/2014/main" id="{7DC15345-314E-410F-A570-91445B6D4C15}"/>
              </a:ext>
            </a:extLst>
          </p:cNvPr>
          <p:cNvSpPr>
            <a:spLocks noGrp="1"/>
          </p:cNvSpPr>
          <p:nvPr>
            <p:ph type="body" sz="quarter" idx="16" hasCustomPrompt="1"/>
          </p:nvPr>
        </p:nvSpPr>
        <p:spPr>
          <a:xfrm>
            <a:off x="7993625" y="8153400"/>
            <a:ext cx="5558913" cy="9448800"/>
          </a:xfrm>
          <a:prstGeom prst="rect">
            <a:avLst/>
          </a:prstGeom>
        </p:spPr>
        <p:txBody>
          <a:bodyPr/>
          <a:lstStyle>
            <a:lvl1pPr marL="0" indent="0" algn="justLow" rtl="1">
              <a:buNone/>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a:p>
            <a:pPr lvl="0"/>
            <a:r>
              <a:rPr lang="ar-SY" dirty="0"/>
              <a:t>إذا كنت تحتاج إلى عدد أكبر من الفقرات يتيح لك مولد النص العربى زيادة عدد الفقرات كما تريد، النص لن يبدو مقسما ولا يحوي أخطاء لغوية، مولد النص العربى مفيد لمصممي المواقع على وجه الخصوص، حيث يحتاج العميل فى كثير من الأحيان أن يطلع على صورة حقيقية لتصميم الموقع.</a:t>
            </a:r>
          </a:p>
          <a:p>
            <a:pPr lvl="0"/>
            <a:r>
              <a:rPr lang="ar-SY" dirty="0"/>
              <a:t>ومن هنا وجب على المصمم أن يضع نصوصا مؤقتة على التصميم ليظهر للعميل الشكل كاملاً،دور مولد النص العربى أن يوفر على المصمم عناء البحث عن نص بديل لا علاقة له بالموضوع الذى يتحدث عنه التصميم فيظهر بشكل لا يليق.</a:t>
            </a:r>
          </a:p>
          <a:p>
            <a:pPr lvl="0"/>
            <a:endParaRPr lang="ar-SY" dirty="0"/>
          </a:p>
          <a:p>
            <a:pPr lvl="0"/>
            <a:endParaRPr lang="en-US" dirty="0"/>
          </a:p>
        </p:txBody>
      </p:sp>
      <p:sp>
        <p:nvSpPr>
          <p:cNvPr id="25" name="Text Placeholder 22">
            <a:extLst>
              <a:ext uri="{FF2B5EF4-FFF2-40B4-BE49-F238E27FC236}">
                <a16:creationId xmlns:a16="http://schemas.microsoft.com/office/drawing/2014/main" id="{1E6580F7-9D27-4A51-958B-F7257E76DC2F}"/>
              </a:ext>
            </a:extLst>
          </p:cNvPr>
          <p:cNvSpPr>
            <a:spLocks noGrp="1"/>
          </p:cNvSpPr>
          <p:nvPr>
            <p:ph type="body" sz="quarter" idx="17" hasCustomPrompt="1"/>
          </p:nvPr>
        </p:nvSpPr>
        <p:spPr>
          <a:xfrm>
            <a:off x="1142696" y="8153400"/>
            <a:ext cx="5558913" cy="5149645"/>
          </a:xfrm>
          <a:prstGeom prst="rect">
            <a:avLst/>
          </a:prstGeom>
        </p:spPr>
        <p:txBody>
          <a:bodyPr/>
          <a:lstStyle>
            <a:lvl1pPr marL="0" indent="0" algn="justLow" rtl="1">
              <a:buNone/>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a:p>
            <a:pPr lvl="0"/>
            <a:r>
              <a:rPr lang="ar-SY" dirty="0"/>
              <a:t>إذا كنت تحتاج إلى عدد أكبر من الفقرات يتيح لك مولد النص العربى زيادة عدد الفقرات كما تريد، النص لن يبدو مقسما ولا يحوي أخطاء لغوية، مولد النص العربى مفيد لمصممي ا</a:t>
            </a:r>
          </a:p>
          <a:p>
            <a:pPr lvl="0"/>
            <a:endParaRPr lang="en-US" dirty="0"/>
          </a:p>
        </p:txBody>
      </p:sp>
      <p:sp>
        <p:nvSpPr>
          <p:cNvPr id="26" name="Picture Placeholder 25">
            <a:extLst>
              <a:ext uri="{FF2B5EF4-FFF2-40B4-BE49-F238E27FC236}">
                <a16:creationId xmlns:a16="http://schemas.microsoft.com/office/drawing/2014/main" id="{7FE692E7-58EC-49AC-8857-A8AFD28FAEB4}"/>
              </a:ext>
            </a:extLst>
          </p:cNvPr>
          <p:cNvSpPr>
            <a:spLocks noGrp="1"/>
          </p:cNvSpPr>
          <p:nvPr>
            <p:ph type="pic" sz="quarter" idx="18" hasCustomPrompt="1"/>
          </p:nvPr>
        </p:nvSpPr>
        <p:spPr>
          <a:xfrm>
            <a:off x="1135319" y="13990398"/>
            <a:ext cx="5558913" cy="3381569"/>
          </a:xfrm>
          <a:prstGeom prst="rect">
            <a:avLst/>
          </a:prstGeom>
        </p:spPr>
        <p:txBody>
          <a:bodyPr/>
          <a:lstStyle>
            <a:lvl1pPr marL="0" indent="0" algn="ctr" rtl="1">
              <a:lnSpc>
                <a:spcPct val="300000"/>
              </a:lnSpc>
              <a:buNone/>
              <a:defRPr sz="2400"/>
            </a:lvl1pPr>
          </a:lstStyle>
          <a:p>
            <a:r>
              <a:rPr lang="ar-SY" dirty="0"/>
              <a:t>هنا توضع صورة توضيحية للمشروع</a:t>
            </a:r>
          </a:p>
          <a:p>
            <a:r>
              <a:rPr lang="ar-SY" dirty="0"/>
              <a:t>فقط اضغط على اشارة الصورة في منتصف المستطيل</a:t>
            </a:r>
            <a:endParaRPr lang="en-US" dirty="0"/>
          </a:p>
        </p:txBody>
      </p:sp>
      <p:sp>
        <p:nvSpPr>
          <p:cNvPr id="27" name="Text Placeholder 22">
            <a:extLst>
              <a:ext uri="{FF2B5EF4-FFF2-40B4-BE49-F238E27FC236}">
                <a16:creationId xmlns:a16="http://schemas.microsoft.com/office/drawing/2014/main" id="{7A973220-5840-499D-B132-9F448E89F68D}"/>
              </a:ext>
            </a:extLst>
          </p:cNvPr>
          <p:cNvSpPr>
            <a:spLocks noGrp="1"/>
          </p:cNvSpPr>
          <p:nvPr>
            <p:ph type="body" sz="quarter" idx="19" hasCustomPrompt="1"/>
          </p:nvPr>
        </p:nvSpPr>
        <p:spPr>
          <a:xfrm>
            <a:off x="14689393" y="19613880"/>
            <a:ext cx="5558913" cy="9448800"/>
          </a:xfrm>
          <a:prstGeom prst="rect">
            <a:avLst/>
          </a:prstGeom>
        </p:spPr>
        <p:txBody>
          <a:bodyPr/>
          <a:lstStyle>
            <a:lvl1pPr marL="0" indent="0" algn="justLow" rtl="1">
              <a:buNone/>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a:p>
            <a:pPr lvl="0"/>
            <a:r>
              <a:rPr lang="ar-SY" dirty="0"/>
              <a:t>إذا كنت تحتاج إلى عدد أكبر من الفقرات يتيح لك مولد النص العربى زيادة عدد الفقرات كما تريد، النص لن يبدو مقسما ولا يحوي أخطاء لغوية، مولد النص العربى مفيد لمصممي المواقع على وجه الخصوص، حيث يحتاج العميل فى كثير من الأحيان أن يطلع على صورة حقيقية لتصميم الموقع.</a:t>
            </a:r>
          </a:p>
          <a:p>
            <a:pPr lvl="0"/>
            <a:r>
              <a:rPr lang="ar-SY" dirty="0"/>
              <a:t>ومن هنا وجب على المصمم أن يضع نصوصا مؤقتة على التصميم ليظهر للعميل الشكل كاملاً،دور مولد النص العربى أن يوفر على المصمم عناء البحث عن نص بديل لا علاقة له بالموضوع الذى يتحدث عنه التصميم فيظهر بشكل لا يليق.</a:t>
            </a:r>
          </a:p>
          <a:p>
            <a:pPr lvl="0"/>
            <a:endParaRPr lang="ar-SY" dirty="0"/>
          </a:p>
          <a:p>
            <a:pPr lvl="0"/>
            <a:endParaRPr lang="en-US" dirty="0"/>
          </a:p>
        </p:txBody>
      </p:sp>
      <p:sp>
        <p:nvSpPr>
          <p:cNvPr id="28" name="Text Placeholder 22">
            <a:extLst>
              <a:ext uri="{FF2B5EF4-FFF2-40B4-BE49-F238E27FC236}">
                <a16:creationId xmlns:a16="http://schemas.microsoft.com/office/drawing/2014/main" id="{E1AE4158-B987-42A2-BE7F-82CDA8FEFF2B}"/>
              </a:ext>
            </a:extLst>
          </p:cNvPr>
          <p:cNvSpPr>
            <a:spLocks noGrp="1"/>
          </p:cNvSpPr>
          <p:nvPr>
            <p:ph type="body" sz="quarter" idx="20" hasCustomPrompt="1"/>
          </p:nvPr>
        </p:nvSpPr>
        <p:spPr>
          <a:xfrm>
            <a:off x="1135319" y="19613880"/>
            <a:ext cx="12476213" cy="2420210"/>
          </a:xfrm>
          <a:prstGeom prst="rect">
            <a:avLst/>
          </a:prstGeom>
        </p:spPr>
        <p:txBody>
          <a:bodyPr/>
          <a:lstStyle>
            <a:lvl1pPr marL="0" indent="0" algn="justLow" rtl="1">
              <a:buNone/>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a:p>
            <a:pPr lvl="0"/>
            <a:r>
              <a:rPr lang="ar-SY" dirty="0"/>
              <a:t>إذا كنت تحتاج إلى عدد أكبر من الفقرات يتيح لك مولد النص العربى زيادة عدد الفقرات كما تريد، النص لن يبدو مقسما ولا يحوي أخطاء لغوية، مولد النص العربى مفيد</a:t>
            </a:r>
          </a:p>
          <a:p>
            <a:pPr lvl="0"/>
            <a:endParaRPr lang="en-US" dirty="0"/>
          </a:p>
        </p:txBody>
      </p:sp>
      <p:sp>
        <p:nvSpPr>
          <p:cNvPr id="29" name="Text Placeholder 22">
            <a:extLst>
              <a:ext uri="{FF2B5EF4-FFF2-40B4-BE49-F238E27FC236}">
                <a16:creationId xmlns:a16="http://schemas.microsoft.com/office/drawing/2014/main" id="{9C618467-4BBD-44D0-8177-9FBFFC428BF0}"/>
              </a:ext>
            </a:extLst>
          </p:cNvPr>
          <p:cNvSpPr>
            <a:spLocks noGrp="1"/>
          </p:cNvSpPr>
          <p:nvPr>
            <p:ph type="body" sz="quarter" idx="21" hasCustomPrompt="1"/>
          </p:nvPr>
        </p:nvSpPr>
        <p:spPr>
          <a:xfrm>
            <a:off x="1135319" y="24185880"/>
            <a:ext cx="12476213" cy="4876800"/>
          </a:xfrm>
          <a:prstGeom prst="rect">
            <a:avLst/>
          </a:prstGeom>
        </p:spPr>
        <p:txBody>
          <a:bodyPr/>
          <a:lstStyle>
            <a:lvl1pPr marL="457200" indent="-457200" algn="justLow" rtl="1">
              <a:buFont typeface="Arial" panose="020B0604020202020204" pitchFamily="34" charset="0"/>
              <a:buChar char="•"/>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المرجع الاول</a:t>
            </a:r>
          </a:p>
          <a:p>
            <a:pPr lvl="0"/>
            <a:r>
              <a:rPr lang="ar-SY" dirty="0"/>
              <a:t>المرجع الثاني</a:t>
            </a:r>
          </a:p>
          <a:p>
            <a:pPr lvl="0"/>
            <a:r>
              <a:rPr lang="ar-SY" dirty="0"/>
              <a:t>المرجع الثالث</a:t>
            </a:r>
          </a:p>
          <a:p>
            <a:pPr lvl="0"/>
            <a:r>
              <a:rPr lang="ar-SY" dirty="0"/>
              <a:t>المرجع الرابع </a:t>
            </a:r>
          </a:p>
          <a:p>
            <a:pPr lvl="0"/>
            <a:r>
              <a:rPr lang="ar-SY" dirty="0"/>
              <a:t>المرجع الخامس</a:t>
            </a:r>
          </a:p>
          <a:p>
            <a:pPr lvl="0"/>
            <a:r>
              <a:rPr lang="ar-SY" dirty="0"/>
              <a:t>المرجع السادس</a:t>
            </a:r>
          </a:p>
          <a:p>
            <a:pPr lvl="0"/>
            <a:r>
              <a:rPr lang="ar-SY" dirty="0"/>
              <a:t>المرجع السابع</a:t>
            </a:r>
            <a:endParaRPr lang="en-US" dirty="0"/>
          </a:p>
        </p:txBody>
      </p:sp>
      <p:sp>
        <p:nvSpPr>
          <p:cNvPr id="2" name="TextBox 1">
            <a:extLst>
              <a:ext uri="{FF2B5EF4-FFF2-40B4-BE49-F238E27FC236}">
                <a16:creationId xmlns:a16="http://schemas.microsoft.com/office/drawing/2014/main" id="{924D3810-02F4-471B-9846-880375BAF2DF}"/>
              </a:ext>
            </a:extLst>
          </p:cNvPr>
          <p:cNvSpPr txBox="1"/>
          <p:nvPr userDrawn="1"/>
        </p:nvSpPr>
        <p:spPr>
          <a:xfrm>
            <a:off x="9804400" y="7077794"/>
            <a:ext cx="3657600" cy="646331"/>
          </a:xfrm>
          <a:prstGeom prst="rect">
            <a:avLst/>
          </a:prstGeom>
          <a:solidFill>
            <a:schemeClr val="accent3"/>
          </a:solidFill>
        </p:spPr>
        <p:txBody>
          <a:bodyPr wrap="square" rtlCol="0">
            <a:spAutoFit/>
          </a:bodyPr>
          <a:lstStyle/>
          <a:p>
            <a:pPr algn="ctr"/>
            <a:r>
              <a:rPr lang="ar-SY" sz="3600" dirty="0">
                <a:solidFill>
                  <a:schemeClr val="bg1"/>
                </a:solidFill>
              </a:rPr>
              <a:t>القسم العملي</a:t>
            </a:r>
            <a:endParaRPr lang="en-US" sz="3600" dirty="0">
              <a:solidFill>
                <a:schemeClr val="bg1"/>
              </a:solidFill>
            </a:endParaRPr>
          </a:p>
        </p:txBody>
      </p:sp>
      <p:sp>
        <p:nvSpPr>
          <p:cNvPr id="22" name="TextBox 21">
            <a:extLst>
              <a:ext uri="{FF2B5EF4-FFF2-40B4-BE49-F238E27FC236}">
                <a16:creationId xmlns:a16="http://schemas.microsoft.com/office/drawing/2014/main" id="{8881F266-E144-4E01-AD12-F8F8AA05C7D3}"/>
              </a:ext>
            </a:extLst>
          </p:cNvPr>
          <p:cNvSpPr txBox="1"/>
          <p:nvPr userDrawn="1"/>
        </p:nvSpPr>
        <p:spPr>
          <a:xfrm>
            <a:off x="2933700" y="7077794"/>
            <a:ext cx="3657600" cy="646331"/>
          </a:xfrm>
          <a:prstGeom prst="rect">
            <a:avLst/>
          </a:prstGeom>
          <a:solidFill>
            <a:schemeClr val="accent3"/>
          </a:solidFill>
        </p:spPr>
        <p:txBody>
          <a:bodyPr wrap="square" rtlCol="0">
            <a:spAutoFit/>
          </a:bodyPr>
          <a:lstStyle/>
          <a:p>
            <a:pPr algn="ctr"/>
            <a:r>
              <a:rPr lang="ar-SY" sz="3600" dirty="0">
                <a:solidFill>
                  <a:schemeClr val="bg1"/>
                </a:solidFill>
              </a:rPr>
              <a:t>القسم العملي</a:t>
            </a:r>
            <a:endParaRPr lang="en-US" sz="3600" dirty="0">
              <a:solidFill>
                <a:schemeClr val="bg1"/>
              </a:solidFill>
            </a:endParaRPr>
          </a:p>
        </p:txBody>
      </p:sp>
      <p:sp>
        <p:nvSpPr>
          <p:cNvPr id="30" name="TextBox 29">
            <a:extLst>
              <a:ext uri="{FF2B5EF4-FFF2-40B4-BE49-F238E27FC236}">
                <a16:creationId xmlns:a16="http://schemas.microsoft.com/office/drawing/2014/main" id="{904DB56C-E030-4379-AD7F-BE0C6892A330}"/>
              </a:ext>
            </a:extLst>
          </p:cNvPr>
          <p:cNvSpPr txBox="1"/>
          <p:nvPr userDrawn="1"/>
        </p:nvSpPr>
        <p:spPr>
          <a:xfrm>
            <a:off x="9804400" y="18698294"/>
            <a:ext cx="3657600" cy="646331"/>
          </a:xfrm>
          <a:prstGeom prst="rect">
            <a:avLst/>
          </a:prstGeom>
          <a:solidFill>
            <a:schemeClr val="accent2"/>
          </a:solidFill>
        </p:spPr>
        <p:txBody>
          <a:bodyPr wrap="square" rtlCol="0">
            <a:spAutoFit/>
          </a:bodyPr>
          <a:lstStyle/>
          <a:p>
            <a:pPr algn="ctr"/>
            <a:r>
              <a:rPr lang="ar-SY" sz="3600" dirty="0">
                <a:solidFill>
                  <a:schemeClr val="bg1"/>
                </a:solidFill>
              </a:rPr>
              <a:t>النتائج والمناقشة</a:t>
            </a:r>
            <a:endParaRPr lang="en-US" sz="3600" dirty="0">
              <a:solidFill>
                <a:schemeClr val="bg1"/>
              </a:solidFill>
            </a:endParaRPr>
          </a:p>
        </p:txBody>
      </p:sp>
    </p:spTree>
    <p:extLst>
      <p:ext uri="{BB962C8B-B14F-4D97-AF65-F5344CB8AC3E}">
        <p14:creationId xmlns:p14="http://schemas.microsoft.com/office/powerpoint/2010/main" val="452582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النموذج الثالث">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2C99A7A5-BEE1-4FD8-BBE4-7C7263668C2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298" y="0"/>
            <a:ext cx="21387923" cy="30240288"/>
          </a:xfrm>
          <a:prstGeom prst="rect">
            <a:avLst/>
          </a:prstGeom>
        </p:spPr>
      </p:pic>
      <p:pic>
        <p:nvPicPr>
          <p:cNvPr id="8" name="Graphic 7">
            <a:extLst>
              <a:ext uri="{FF2B5EF4-FFF2-40B4-BE49-F238E27FC236}">
                <a16:creationId xmlns:a16="http://schemas.microsoft.com/office/drawing/2014/main" id="{0BE6D687-A0DA-4168-A002-20E8AECFB87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8731866" y="1056799"/>
            <a:ext cx="2011680" cy="2011680"/>
          </a:xfrm>
          <a:prstGeom prst="rect">
            <a:avLst/>
          </a:prstGeom>
        </p:spPr>
      </p:pic>
      <p:pic>
        <p:nvPicPr>
          <p:cNvPr id="9" name="Graphic 8">
            <a:extLst>
              <a:ext uri="{FF2B5EF4-FFF2-40B4-BE49-F238E27FC236}">
                <a16:creationId xmlns:a16="http://schemas.microsoft.com/office/drawing/2014/main" id="{D1F2679B-4BA6-425D-AE7F-59351138E477}"/>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40079" y="1056799"/>
            <a:ext cx="2011680" cy="2011680"/>
          </a:xfrm>
          <a:prstGeom prst="rect">
            <a:avLst/>
          </a:prstGeom>
        </p:spPr>
      </p:pic>
      <p:sp>
        <p:nvSpPr>
          <p:cNvPr id="14" name="Text Placeholder 14">
            <a:extLst>
              <a:ext uri="{FF2B5EF4-FFF2-40B4-BE49-F238E27FC236}">
                <a16:creationId xmlns:a16="http://schemas.microsoft.com/office/drawing/2014/main" id="{C8482CAD-7E58-4AFA-890E-60D951A25A53}"/>
              </a:ext>
            </a:extLst>
          </p:cNvPr>
          <p:cNvSpPr>
            <a:spLocks noGrp="1"/>
          </p:cNvSpPr>
          <p:nvPr>
            <p:ph type="body" sz="quarter" idx="10" hasCustomPrompt="1"/>
          </p:nvPr>
        </p:nvSpPr>
        <p:spPr>
          <a:xfrm>
            <a:off x="1676400" y="3314700"/>
            <a:ext cx="18135600" cy="876300"/>
          </a:xfrm>
          <a:prstGeom prst="rect">
            <a:avLst/>
          </a:prstGeom>
        </p:spPr>
        <p:txBody>
          <a:bodyPr/>
          <a:lstStyle>
            <a:lvl1pPr marL="0" indent="0" algn="ctr" rtl="1">
              <a:buNone/>
              <a:defRPr lang="en-US" sz="5400" smtClean="0"/>
            </a:lvl1pPr>
            <a:lvl2pPr marL="1069162" indent="0" algn="ctr" rtl="1">
              <a:buNone/>
              <a:defRPr lang="en-US" smtClean="0"/>
            </a:lvl2pPr>
            <a:lvl3pPr marL="2138325" indent="0" algn="ctr" rtl="1">
              <a:buNone/>
              <a:defRPr lang="en-US" smtClean="0"/>
            </a:lvl3pPr>
            <a:lvl4pPr marL="3207487" indent="0" algn="ctr" rtl="1">
              <a:buNone/>
              <a:defRPr lang="en-US" smtClean="0"/>
            </a:lvl4pPr>
            <a:lvl5pPr marL="4276649" indent="0" algn="ctr" rtl="1">
              <a:buNone/>
              <a:defRPr lang="en-US"/>
            </a:lvl5pPr>
          </a:lstStyle>
          <a:p>
            <a:pPr lvl="0"/>
            <a:r>
              <a:rPr lang="ar-SY" dirty="0"/>
              <a:t>يُوضع العنوان الخاص بالمشروع في هذه المساحة</a:t>
            </a:r>
            <a:endParaRPr lang="en-US" dirty="0"/>
          </a:p>
        </p:txBody>
      </p:sp>
      <p:sp>
        <p:nvSpPr>
          <p:cNvPr id="15" name="Text Placeholder 14">
            <a:extLst>
              <a:ext uri="{FF2B5EF4-FFF2-40B4-BE49-F238E27FC236}">
                <a16:creationId xmlns:a16="http://schemas.microsoft.com/office/drawing/2014/main" id="{F4821871-19F5-4500-87AF-52A0E58561F3}"/>
              </a:ext>
            </a:extLst>
          </p:cNvPr>
          <p:cNvSpPr>
            <a:spLocks noGrp="1"/>
          </p:cNvSpPr>
          <p:nvPr>
            <p:ph type="body" sz="quarter" idx="11" hasCustomPrompt="1"/>
          </p:nvPr>
        </p:nvSpPr>
        <p:spPr>
          <a:xfrm>
            <a:off x="1676400" y="4410041"/>
            <a:ext cx="18135600" cy="876300"/>
          </a:xfrm>
          <a:prstGeom prst="rect">
            <a:avLst/>
          </a:prstGeom>
        </p:spPr>
        <p:txBody>
          <a:bodyPr/>
          <a:lstStyle>
            <a:lvl1pPr marL="0" indent="0" algn="ctr" rtl="1">
              <a:buNone/>
              <a:defRPr lang="en-US" sz="5400" smtClean="0"/>
            </a:lvl1pPr>
            <a:lvl2pPr marL="1069162" indent="0" algn="ctr" rtl="1">
              <a:buNone/>
              <a:defRPr lang="en-US" smtClean="0"/>
            </a:lvl2pPr>
            <a:lvl3pPr marL="2138325" indent="0" algn="ctr" rtl="1">
              <a:buNone/>
              <a:defRPr lang="en-US" smtClean="0"/>
            </a:lvl3pPr>
            <a:lvl4pPr marL="3207487" indent="0" algn="ctr" rtl="1">
              <a:buNone/>
              <a:defRPr lang="en-US" smtClean="0"/>
            </a:lvl4pPr>
            <a:lvl5pPr marL="4276649" indent="0" algn="ctr" rtl="1">
              <a:buNone/>
              <a:defRPr lang="en-US"/>
            </a:lvl5pPr>
          </a:lstStyle>
          <a:p>
            <a:pPr lvl="0"/>
            <a:r>
              <a:rPr lang="en-US" dirty="0"/>
              <a:t>Project tittle here in English </a:t>
            </a:r>
          </a:p>
        </p:txBody>
      </p:sp>
      <p:sp>
        <p:nvSpPr>
          <p:cNvPr id="16" name="Text Placeholder 14">
            <a:extLst>
              <a:ext uri="{FF2B5EF4-FFF2-40B4-BE49-F238E27FC236}">
                <a16:creationId xmlns:a16="http://schemas.microsoft.com/office/drawing/2014/main" id="{4CF451B3-3F9B-453A-941A-3834604C2610}"/>
              </a:ext>
            </a:extLst>
          </p:cNvPr>
          <p:cNvSpPr>
            <a:spLocks noGrp="1"/>
          </p:cNvSpPr>
          <p:nvPr>
            <p:ph type="body" sz="quarter" idx="12" hasCustomPrompt="1"/>
          </p:nvPr>
        </p:nvSpPr>
        <p:spPr>
          <a:xfrm>
            <a:off x="1676400" y="5505382"/>
            <a:ext cx="18135600" cy="533400"/>
          </a:xfrm>
          <a:prstGeom prst="rect">
            <a:avLst/>
          </a:prstGeom>
        </p:spPr>
        <p:txBody>
          <a:bodyPr/>
          <a:lstStyle>
            <a:lvl1pPr marL="0" indent="0" algn="ctr" rtl="1">
              <a:buNone/>
              <a:defRPr lang="en-US" sz="3000" smtClean="0"/>
            </a:lvl1pPr>
            <a:lvl2pPr marL="1069162" indent="0" algn="ctr" rtl="1">
              <a:buNone/>
              <a:defRPr lang="en-US" smtClean="0"/>
            </a:lvl2pPr>
            <a:lvl3pPr marL="2138325" indent="0" algn="ctr" rtl="1">
              <a:buNone/>
              <a:defRPr lang="en-US" smtClean="0"/>
            </a:lvl3pPr>
            <a:lvl4pPr marL="3207487" indent="0" algn="ctr" rtl="1">
              <a:buNone/>
              <a:defRPr lang="en-US" smtClean="0"/>
            </a:lvl4pPr>
            <a:lvl5pPr marL="4276649" indent="0" algn="ctr" rtl="1">
              <a:buNone/>
              <a:defRPr lang="en-US"/>
            </a:lvl5pPr>
          </a:lstStyle>
          <a:p>
            <a:pPr lvl="0"/>
            <a:r>
              <a:rPr lang="ar-SY" dirty="0"/>
              <a:t>اسم صاحب رسالة الماجستير</a:t>
            </a:r>
            <a:endParaRPr lang="en-US" dirty="0"/>
          </a:p>
        </p:txBody>
      </p:sp>
      <p:sp>
        <p:nvSpPr>
          <p:cNvPr id="17" name="Text Placeholder 14">
            <a:extLst>
              <a:ext uri="{FF2B5EF4-FFF2-40B4-BE49-F238E27FC236}">
                <a16:creationId xmlns:a16="http://schemas.microsoft.com/office/drawing/2014/main" id="{4D03ADD3-BC77-4961-8B4E-FBA87CFD8B07}"/>
              </a:ext>
            </a:extLst>
          </p:cNvPr>
          <p:cNvSpPr>
            <a:spLocks noGrp="1"/>
          </p:cNvSpPr>
          <p:nvPr>
            <p:ph type="body" sz="quarter" idx="13" hasCustomPrompt="1"/>
          </p:nvPr>
        </p:nvSpPr>
        <p:spPr>
          <a:xfrm>
            <a:off x="1676400" y="6257822"/>
            <a:ext cx="18135600" cy="533400"/>
          </a:xfrm>
          <a:prstGeom prst="rect">
            <a:avLst/>
          </a:prstGeom>
        </p:spPr>
        <p:txBody>
          <a:bodyPr/>
          <a:lstStyle>
            <a:lvl1pPr marL="0" indent="0" algn="ctr" rtl="1">
              <a:buNone/>
              <a:defRPr lang="en-US" sz="3000" smtClean="0"/>
            </a:lvl1pPr>
            <a:lvl2pPr marL="1069162" indent="0" algn="ctr" rtl="1">
              <a:buNone/>
              <a:defRPr lang="en-US" smtClean="0"/>
            </a:lvl2pPr>
            <a:lvl3pPr marL="2138325" indent="0" algn="ctr" rtl="1">
              <a:buNone/>
              <a:defRPr lang="en-US" smtClean="0"/>
            </a:lvl3pPr>
            <a:lvl4pPr marL="3207487" indent="0" algn="ctr" rtl="1">
              <a:buNone/>
              <a:defRPr lang="en-US" smtClean="0"/>
            </a:lvl4pPr>
            <a:lvl5pPr marL="4276649" indent="0" algn="ctr" rtl="1">
              <a:buNone/>
              <a:defRPr lang="en-US"/>
            </a:lvl5pPr>
          </a:lstStyle>
          <a:p>
            <a:pPr lvl="0"/>
            <a:r>
              <a:rPr lang="ar-SY" dirty="0"/>
              <a:t>الدكتور المشرف (مثال:د._______)</a:t>
            </a:r>
            <a:endParaRPr lang="en-US" dirty="0"/>
          </a:p>
        </p:txBody>
      </p:sp>
      <p:sp>
        <p:nvSpPr>
          <p:cNvPr id="18" name="TextBox 17">
            <a:extLst>
              <a:ext uri="{FF2B5EF4-FFF2-40B4-BE49-F238E27FC236}">
                <a16:creationId xmlns:a16="http://schemas.microsoft.com/office/drawing/2014/main" id="{BDAE4B12-1561-4589-9C42-E449C6284969}"/>
              </a:ext>
            </a:extLst>
          </p:cNvPr>
          <p:cNvSpPr txBox="1"/>
          <p:nvPr userDrawn="1"/>
        </p:nvSpPr>
        <p:spPr>
          <a:xfrm>
            <a:off x="14500089" y="1270296"/>
            <a:ext cx="4123245" cy="977191"/>
          </a:xfrm>
          <a:prstGeom prst="rect">
            <a:avLst/>
          </a:prstGeom>
          <a:noFill/>
        </p:spPr>
        <p:txBody>
          <a:bodyPr wrap="none" rtlCol="0">
            <a:spAutoFit/>
          </a:bodyPr>
          <a:lstStyle/>
          <a:p>
            <a:pPr algn="r" rtl="1">
              <a:lnSpc>
                <a:spcPct val="150000"/>
              </a:lnSpc>
            </a:pPr>
            <a:r>
              <a:rPr lang="ar-SY" sz="2000" dirty="0"/>
              <a:t>جامعة دمشق</a:t>
            </a:r>
          </a:p>
          <a:p>
            <a:pPr algn="r" rtl="1">
              <a:lnSpc>
                <a:spcPct val="150000"/>
              </a:lnSpc>
            </a:pPr>
            <a:r>
              <a:rPr lang="ar-SY" sz="2000" dirty="0"/>
              <a:t>كلية الهندسة الميكانيكية والكهربائية</a:t>
            </a:r>
            <a:endParaRPr lang="en-US" sz="2000" dirty="0"/>
          </a:p>
        </p:txBody>
      </p:sp>
      <p:sp>
        <p:nvSpPr>
          <p:cNvPr id="19" name="Text Placeholder 21">
            <a:extLst>
              <a:ext uri="{FF2B5EF4-FFF2-40B4-BE49-F238E27FC236}">
                <a16:creationId xmlns:a16="http://schemas.microsoft.com/office/drawing/2014/main" id="{58A5C9D7-195F-466D-9CBB-16EF269B8508}"/>
              </a:ext>
            </a:extLst>
          </p:cNvPr>
          <p:cNvSpPr>
            <a:spLocks noGrp="1"/>
          </p:cNvSpPr>
          <p:nvPr>
            <p:ph type="body" sz="quarter" idx="14" hasCustomPrompt="1"/>
          </p:nvPr>
        </p:nvSpPr>
        <p:spPr>
          <a:xfrm>
            <a:off x="11633200" y="2387186"/>
            <a:ext cx="6896100" cy="373222"/>
          </a:xfrm>
          <a:prstGeom prst="rect">
            <a:avLst/>
          </a:prstGeom>
        </p:spPr>
        <p:txBody>
          <a:bodyPr/>
          <a:lstStyle>
            <a:lvl1pPr marL="0" indent="0" algn="r" rtl="1">
              <a:buNone/>
              <a:defRPr sz="2000"/>
            </a:lvl1pPr>
          </a:lstStyle>
          <a:p>
            <a:pPr lvl="0"/>
            <a:r>
              <a:rPr lang="ar-SY" sz="2000" dirty="0"/>
              <a:t>يُوضع اسم القسم : (مثال: قسم هندسة التصميم الميكانيكي)</a:t>
            </a:r>
            <a:endParaRPr lang="en-US" dirty="0"/>
          </a:p>
        </p:txBody>
      </p:sp>
      <p:sp>
        <p:nvSpPr>
          <p:cNvPr id="20" name="Text Placeholder 22">
            <a:extLst>
              <a:ext uri="{FF2B5EF4-FFF2-40B4-BE49-F238E27FC236}">
                <a16:creationId xmlns:a16="http://schemas.microsoft.com/office/drawing/2014/main" id="{12C66BB5-B1AC-49A5-9CDF-FA54B8111C67}"/>
              </a:ext>
            </a:extLst>
          </p:cNvPr>
          <p:cNvSpPr>
            <a:spLocks noGrp="1"/>
          </p:cNvSpPr>
          <p:nvPr>
            <p:ph type="body" sz="quarter" idx="15" hasCustomPrompt="1"/>
          </p:nvPr>
        </p:nvSpPr>
        <p:spPr>
          <a:xfrm>
            <a:off x="10691813" y="8153400"/>
            <a:ext cx="9556494" cy="6111240"/>
          </a:xfrm>
          <a:prstGeom prst="rect">
            <a:avLst/>
          </a:prstGeom>
        </p:spPr>
        <p:txBody>
          <a:bodyPr/>
          <a:lstStyle>
            <a:lvl1pPr marL="0" indent="0" algn="justLow" rtl="1">
              <a:buNone/>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a:p>
            <a:pPr lvl="0"/>
            <a:r>
              <a:rPr lang="ar-SY" dirty="0"/>
              <a:t>إذا كنت تحتاج إلى عدد أكبر من الفقرات يتيح لك مولد النص العربى زيادة عدد الفقرات كما تريد، النص لن يبدو مقسما ولا يحوي أخطاء لغوية، مولد النص العربى مفيد لمصممي المواقع على وجه الخصوص، حيث يحتاج العميل فى كثير من الأحيان أن يطلع على صورة حقيقية لتصميم الموقع.</a:t>
            </a:r>
          </a:p>
          <a:p>
            <a:pPr lvl="0"/>
            <a:r>
              <a:rPr lang="ar-SY" dirty="0"/>
              <a:t>ومن هنا وجب على المصمم أن يضع نصوصا مؤقتة على التصميم ليظهر للعميل الشكل كاملاً،دور مولد النص العربى أن يوفر على المصمم عناء البحث عن نص بديل لا علاقة له بالموضوع الذى يتحدث عنه التصميم فيظهر بشكل لا يليق.</a:t>
            </a:r>
          </a:p>
          <a:p>
            <a:pPr lvl="0"/>
            <a:endParaRPr lang="ar-SY" dirty="0"/>
          </a:p>
          <a:p>
            <a:pPr lvl="0"/>
            <a:endParaRPr lang="en-US" dirty="0"/>
          </a:p>
        </p:txBody>
      </p:sp>
      <p:sp>
        <p:nvSpPr>
          <p:cNvPr id="21" name="Text Placeholder 22">
            <a:extLst>
              <a:ext uri="{FF2B5EF4-FFF2-40B4-BE49-F238E27FC236}">
                <a16:creationId xmlns:a16="http://schemas.microsoft.com/office/drawing/2014/main" id="{75C1C9B0-6D5B-439B-BE7F-DB65F62876F2}"/>
              </a:ext>
            </a:extLst>
          </p:cNvPr>
          <p:cNvSpPr>
            <a:spLocks noGrp="1"/>
          </p:cNvSpPr>
          <p:nvPr>
            <p:ph type="body" sz="quarter" idx="16" hasCustomPrompt="1"/>
          </p:nvPr>
        </p:nvSpPr>
        <p:spPr>
          <a:xfrm>
            <a:off x="10691813" y="16017240"/>
            <a:ext cx="9556494" cy="5538256"/>
          </a:xfrm>
          <a:prstGeom prst="rect">
            <a:avLst/>
          </a:prstGeom>
        </p:spPr>
        <p:txBody>
          <a:bodyPr/>
          <a:lstStyle>
            <a:lvl1pPr marL="0" indent="0" algn="justLow" rtl="1">
              <a:buNone/>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a:p>
            <a:pPr lvl="0"/>
            <a:r>
              <a:rPr lang="ar-SY" dirty="0"/>
              <a:t>إذا كنت تحتاج إلى عدد أكبر من الفقرات يتيح لك مولد النص العربى زيادة عدد الفقرات كما تريد، النص لن يبدو مقسما ولا يحوي أخطاء لغوية، مولد النص العربى مفيد لمصممي المواقع على وجه الخصوص، حيث يحتاج العميل فى كثير من الأحيان أن يطلع على صورة حقيقية لتصميم الموقع.</a:t>
            </a:r>
          </a:p>
          <a:p>
            <a:pPr lvl="0"/>
            <a:r>
              <a:rPr lang="ar-SY" dirty="0"/>
              <a:t>ومن هنا وجب على المصمم أن يضع نصوصا مؤقتة على التصميم ليظهر للعميل الشكل كاملاً،دور مولد النص العربى أن يوفر على المصمم عناء البحث عن نص بديل لا علاقة له بالموضوع الذى يتحدث عنه التصميم فيظهر بشكل لا يليق.</a:t>
            </a:r>
          </a:p>
          <a:p>
            <a:pPr lvl="0"/>
            <a:endParaRPr lang="ar-SY" dirty="0"/>
          </a:p>
          <a:p>
            <a:pPr lvl="0"/>
            <a:endParaRPr lang="en-US" dirty="0"/>
          </a:p>
        </p:txBody>
      </p:sp>
      <p:sp>
        <p:nvSpPr>
          <p:cNvPr id="23" name="Text Placeholder 22">
            <a:extLst>
              <a:ext uri="{FF2B5EF4-FFF2-40B4-BE49-F238E27FC236}">
                <a16:creationId xmlns:a16="http://schemas.microsoft.com/office/drawing/2014/main" id="{66DAA4ED-340C-4246-B7F0-B52B520FDAF1}"/>
              </a:ext>
            </a:extLst>
          </p:cNvPr>
          <p:cNvSpPr>
            <a:spLocks noGrp="1"/>
          </p:cNvSpPr>
          <p:nvPr>
            <p:ph type="body" sz="quarter" idx="19" hasCustomPrompt="1"/>
          </p:nvPr>
        </p:nvSpPr>
        <p:spPr>
          <a:xfrm>
            <a:off x="877253" y="8153400"/>
            <a:ext cx="8674945" cy="6111240"/>
          </a:xfrm>
          <a:prstGeom prst="rect">
            <a:avLst/>
          </a:prstGeom>
        </p:spPr>
        <p:txBody>
          <a:bodyPr/>
          <a:lstStyle>
            <a:lvl1pPr marL="0" indent="0" algn="justLow" rtl="1">
              <a:buNone/>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a:p>
            <a:pPr lvl="0"/>
            <a:r>
              <a:rPr lang="ar-SY" dirty="0"/>
              <a:t>إذا كنت تحتاج إلى عدد أكبر من الفقرات يتيح لك مولد النص العربى زيادة عدد الفقرات كما تريد، النص لن يبدو مقسما ولا يحوي أخطاء لغوية، مولد النص العربى مفيد لمصممي المواقع على وجه الخصوص، حيث يحتاج العميل فى كثير من الأحيان أن يطلع على صورة حقيقية لتصميم الموقع.</a:t>
            </a:r>
          </a:p>
          <a:p>
            <a:pPr lvl="0"/>
            <a:r>
              <a:rPr lang="ar-SY" dirty="0"/>
              <a:t>ومن هنا وجب على المصمم أن يضع نصوصا مؤقتة على التصميم ليظهر للعميل الشكل كاملاً،دور مولد النص العربى أن يوفر على المصمم عناء البحث عن نص بديل لا علاقة له بالموضوع الذى يتحدث عنه التصميم فيظهر بشكل لا يليق.</a:t>
            </a:r>
          </a:p>
          <a:p>
            <a:pPr lvl="0"/>
            <a:endParaRPr lang="ar-SY" dirty="0"/>
          </a:p>
          <a:p>
            <a:pPr lvl="0"/>
            <a:endParaRPr lang="en-US" dirty="0"/>
          </a:p>
        </p:txBody>
      </p:sp>
      <p:sp>
        <p:nvSpPr>
          <p:cNvPr id="25" name="Text Placeholder 22">
            <a:extLst>
              <a:ext uri="{FF2B5EF4-FFF2-40B4-BE49-F238E27FC236}">
                <a16:creationId xmlns:a16="http://schemas.microsoft.com/office/drawing/2014/main" id="{963B11F0-F9AF-4873-938F-13AB083502F2}"/>
              </a:ext>
            </a:extLst>
          </p:cNvPr>
          <p:cNvSpPr>
            <a:spLocks noGrp="1"/>
          </p:cNvSpPr>
          <p:nvPr>
            <p:ph type="body" sz="quarter" idx="21" hasCustomPrompt="1"/>
          </p:nvPr>
        </p:nvSpPr>
        <p:spPr>
          <a:xfrm>
            <a:off x="877253" y="21555496"/>
            <a:ext cx="8546012" cy="7358558"/>
          </a:xfrm>
          <a:prstGeom prst="rect">
            <a:avLst/>
          </a:prstGeom>
        </p:spPr>
        <p:txBody>
          <a:bodyPr/>
          <a:lstStyle>
            <a:lvl1pPr marL="457200" indent="-457200" algn="justLow" rtl="1">
              <a:buFont typeface="Arial" panose="020B0604020202020204" pitchFamily="34" charset="0"/>
              <a:buChar char="•"/>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المرجع الاول</a:t>
            </a:r>
          </a:p>
          <a:p>
            <a:pPr lvl="0"/>
            <a:r>
              <a:rPr lang="ar-SY" dirty="0"/>
              <a:t>المرجع الثاني</a:t>
            </a:r>
          </a:p>
          <a:p>
            <a:pPr lvl="0"/>
            <a:r>
              <a:rPr lang="ar-SY" dirty="0"/>
              <a:t>المرجع الثالث</a:t>
            </a:r>
          </a:p>
          <a:p>
            <a:pPr lvl="0"/>
            <a:r>
              <a:rPr lang="ar-SY" dirty="0"/>
              <a:t>المرجع الرابع </a:t>
            </a:r>
          </a:p>
          <a:p>
            <a:pPr lvl="0"/>
            <a:r>
              <a:rPr lang="ar-SY" dirty="0"/>
              <a:t>المرجع الخامس</a:t>
            </a:r>
          </a:p>
          <a:p>
            <a:pPr lvl="0"/>
            <a:r>
              <a:rPr lang="ar-SY" dirty="0"/>
              <a:t>المرجع السادس</a:t>
            </a:r>
          </a:p>
          <a:p>
            <a:pPr lvl="0"/>
            <a:r>
              <a:rPr lang="ar-SY" dirty="0"/>
              <a:t>المرجع السابع</a:t>
            </a:r>
            <a:endParaRPr lang="en-US" dirty="0"/>
          </a:p>
        </p:txBody>
      </p:sp>
      <p:sp>
        <p:nvSpPr>
          <p:cNvPr id="26" name="Picture Placeholder 25">
            <a:extLst>
              <a:ext uri="{FF2B5EF4-FFF2-40B4-BE49-F238E27FC236}">
                <a16:creationId xmlns:a16="http://schemas.microsoft.com/office/drawing/2014/main" id="{874D4E7A-B084-4AB6-9C63-437824188811}"/>
              </a:ext>
            </a:extLst>
          </p:cNvPr>
          <p:cNvSpPr>
            <a:spLocks noGrp="1"/>
          </p:cNvSpPr>
          <p:nvPr>
            <p:ph type="pic" sz="quarter" idx="22" hasCustomPrompt="1"/>
          </p:nvPr>
        </p:nvSpPr>
        <p:spPr>
          <a:xfrm>
            <a:off x="877253" y="14649414"/>
            <a:ext cx="8664954" cy="4700147"/>
          </a:xfrm>
          <a:prstGeom prst="rect">
            <a:avLst/>
          </a:prstGeom>
        </p:spPr>
        <p:txBody>
          <a:bodyPr/>
          <a:lstStyle>
            <a:lvl1pPr marL="0" indent="0" algn="ctr" rtl="1">
              <a:lnSpc>
                <a:spcPct val="300000"/>
              </a:lnSpc>
              <a:buNone/>
              <a:defRPr sz="2400"/>
            </a:lvl1pPr>
          </a:lstStyle>
          <a:p>
            <a:r>
              <a:rPr lang="ar-SY" dirty="0"/>
              <a:t>هنا توضع صورة توضيحية للمشروع</a:t>
            </a:r>
          </a:p>
          <a:p>
            <a:r>
              <a:rPr lang="ar-SY" dirty="0"/>
              <a:t>فقط اضغط على اشارة الصورة في منتصف المستطيل</a:t>
            </a:r>
            <a:endParaRPr lang="en-US" dirty="0"/>
          </a:p>
        </p:txBody>
      </p:sp>
      <p:sp>
        <p:nvSpPr>
          <p:cNvPr id="24" name="Text Placeholder 22">
            <a:extLst>
              <a:ext uri="{FF2B5EF4-FFF2-40B4-BE49-F238E27FC236}">
                <a16:creationId xmlns:a16="http://schemas.microsoft.com/office/drawing/2014/main" id="{143B6EBF-6199-46CB-8B16-9751580B581F}"/>
              </a:ext>
            </a:extLst>
          </p:cNvPr>
          <p:cNvSpPr>
            <a:spLocks noGrp="1"/>
          </p:cNvSpPr>
          <p:nvPr>
            <p:ph type="body" sz="quarter" idx="23" hasCustomPrompt="1"/>
          </p:nvPr>
        </p:nvSpPr>
        <p:spPr>
          <a:xfrm>
            <a:off x="10744200" y="23437636"/>
            <a:ext cx="9556494" cy="5637552"/>
          </a:xfrm>
          <a:prstGeom prst="rect">
            <a:avLst/>
          </a:prstGeom>
        </p:spPr>
        <p:txBody>
          <a:bodyPr/>
          <a:lstStyle>
            <a:lvl1pPr marL="0" indent="0" algn="justLow" rtl="1">
              <a:buNone/>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a:p>
            <a:pPr lvl="0"/>
            <a:r>
              <a:rPr lang="ar-SY" dirty="0"/>
              <a:t>إذا كنت تحتاج إلى عدد أكبر من الفقرات يتيح لك مولد النص العربى زيادة عدد الفقرات كما تريد، النص لن يبدو مقسما ولا يحوي أخطاء لغوية، مولد النص العربى مفيد لمصممي المواقع على وجه الخصوص، حيث يحتاج العميل فى كثير من الأحيان أن يطلع على صورة حقيقية لتصميم الموقع.</a:t>
            </a:r>
          </a:p>
          <a:p>
            <a:pPr lvl="0"/>
            <a:r>
              <a:rPr lang="ar-SY" dirty="0"/>
              <a:t>ومن هنا وجب على المصمم أن يضع نصوصا مؤقتة على التصميم ليظهر للعميل الشكل كاملاً،دور مولد النص العربى أن يوفر على المصمم عناء البحث عن نص بديل لا علاقة له بالموضوع الذى يتحدث عنه التصميم فيظهر بشكل لا يليق.</a:t>
            </a:r>
          </a:p>
          <a:p>
            <a:pPr lvl="0"/>
            <a:endParaRPr lang="ar-SY" dirty="0"/>
          </a:p>
          <a:p>
            <a:pPr lvl="0"/>
            <a:endParaRPr lang="en-US" dirty="0"/>
          </a:p>
        </p:txBody>
      </p:sp>
    </p:spTree>
    <p:extLst>
      <p:ext uri="{BB962C8B-B14F-4D97-AF65-F5344CB8AC3E}">
        <p14:creationId xmlns:p14="http://schemas.microsoft.com/office/powerpoint/2010/main" val="886153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النموذج الرابع">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6F00167E-C40E-4E4B-A4CA-B0C9F086F9F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0"/>
            <a:ext cx="21383625" cy="30234211"/>
          </a:xfrm>
          <a:prstGeom prst="rect">
            <a:avLst/>
          </a:prstGeom>
        </p:spPr>
      </p:pic>
      <p:pic>
        <p:nvPicPr>
          <p:cNvPr id="9" name="Graphic 8">
            <a:extLst>
              <a:ext uri="{FF2B5EF4-FFF2-40B4-BE49-F238E27FC236}">
                <a16:creationId xmlns:a16="http://schemas.microsoft.com/office/drawing/2014/main" id="{CFB17084-E79D-40E4-B81F-D2D96CCB5AB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8731866" y="1056799"/>
            <a:ext cx="2011680" cy="2011680"/>
          </a:xfrm>
          <a:prstGeom prst="rect">
            <a:avLst/>
          </a:prstGeom>
        </p:spPr>
      </p:pic>
      <p:pic>
        <p:nvPicPr>
          <p:cNvPr id="10" name="Graphic 9">
            <a:extLst>
              <a:ext uri="{FF2B5EF4-FFF2-40B4-BE49-F238E27FC236}">
                <a16:creationId xmlns:a16="http://schemas.microsoft.com/office/drawing/2014/main" id="{7292FA10-781D-46CC-8A4A-4E9E837831E6}"/>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40079" y="1056799"/>
            <a:ext cx="2011680" cy="2011680"/>
          </a:xfrm>
          <a:prstGeom prst="rect">
            <a:avLst/>
          </a:prstGeom>
        </p:spPr>
      </p:pic>
      <p:sp>
        <p:nvSpPr>
          <p:cNvPr id="15" name="Text Placeholder 14">
            <a:extLst>
              <a:ext uri="{FF2B5EF4-FFF2-40B4-BE49-F238E27FC236}">
                <a16:creationId xmlns:a16="http://schemas.microsoft.com/office/drawing/2014/main" id="{20DB5DC2-59AF-40B0-A19A-B2D4AB9ED159}"/>
              </a:ext>
            </a:extLst>
          </p:cNvPr>
          <p:cNvSpPr>
            <a:spLocks noGrp="1"/>
          </p:cNvSpPr>
          <p:nvPr>
            <p:ph type="body" sz="quarter" idx="10" hasCustomPrompt="1"/>
          </p:nvPr>
        </p:nvSpPr>
        <p:spPr>
          <a:xfrm>
            <a:off x="1676400" y="3238500"/>
            <a:ext cx="18135600" cy="876300"/>
          </a:xfrm>
          <a:prstGeom prst="rect">
            <a:avLst/>
          </a:prstGeom>
        </p:spPr>
        <p:txBody>
          <a:bodyPr/>
          <a:lstStyle>
            <a:lvl1pPr marL="0" indent="0" algn="ctr" rtl="1">
              <a:buNone/>
              <a:defRPr lang="en-US" sz="5400" smtClean="0"/>
            </a:lvl1pPr>
            <a:lvl2pPr marL="1069162" indent="0" algn="ctr" rtl="1">
              <a:buNone/>
              <a:defRPr lang="en-US" smtClean="0"/>
            </a:lvl2pPr>
            <a:lvl3pPr marL="2138325" indent="0" algn="ctr" rtl="1">
              <a:buNone/>
              <a:defRPr lang="en-US" smtClean="0"/>
            </a:lvl3pPr>
            <a:lvl4pPr marL="3207487" indent="0" algn="ctr" rtl="1">
              <a:buNone/>
              <a:defRPr lang="en-US" smtClean="0"/>
            </a:lvl4pPr>
            <a:lvl5pPr marL="4276649" indent="0" algn="ctr" rtl="1">
              <a:buNone/>
              <a:defRPr lang="en-US"/>
            </a:lvl5pPr>
          </a:lstStyle>
          <a:p>
            <a:pPr lvl="0"/>
            <a:r>
              <a:rPr lang="ar-SY" dirty="0"/>
              <a:t>يُوضع العنوان الخاص بالمشروع في هذه المساحة</a:t>
            </a:r>
            <a:endParaRPr lang="en-US" dirty="0"/>
          </a:p>
        </p:txBody>
      </p:sp>
      <p:sp>
        <p:nvSpPr>
          <p:cNvPr id="16" name="Text Placeholder 14">
            <a:extLst>
              <a:ext uri="{FF2B5EF4-FFF2-40B4-BE49-F238E27FC236}">
                <a16:creationId xmlns:a16="http://schemas.microsoft.com/office/drawing/2014/main" id="{330F7DC0-B18C-4268-AB44-F9C9B9D5B15C}"/>
              </a:ext>
            </a:extLst>
          </p:cNvPr>
          <p:cNvSpPr>
            <a:spLocks noGrp="1"/>
          </p:cNvSpPr>
          <p:nvPr>
            <p:ph type="body" sz="quarter" idx="11" hasCustomPrompt="1"/>
          </p:nvPr>
        </p:nvSpPr>
        <p:spPr>
          <a:xfrm>
            <a:off x="1676400" y="4333841"/>
            <a:ext cx="18135600" cy="876300"/>
          </a:xfrm>
          <a:prstGeom prst="rect">
            <a:avLst/>
          </a:prstGeom>
        </p:spPr>
        <p:txBody>
          <a:bodyPr/>
          <a:lstStyle>
            <a:lvl1pPr marL="0" indent="0" algn="ctr" rtl="1">
              <a:buNone/>
              <a:defRPr lang="en-US" sz="5400" smtClean="0"/>
            </a:lvl1pPr>
            <a:lvl2pPr marL="1069162" indent="0" algn="ctr" rtl="1">
              <a:buNone/>
              <a:defRPr lang="en-US" smtClean="0"/>
            </a:lvl2pPr>
            <a:lvl3pPr marL="2138325" indent="0" algn="ctr" rtl="1">
              <a:buNone/>
              <a:defRPr lang="en-US" smtClean="0"/>
            </a:lvl3pPr>
            <a:lvl4pPr marL="3207487" indent="0" algn="ctr" rtl="1">
              <a:buNone/>
              <a:defRPr lang="en-US" smtClean="0"/>
            </a:lvl4pPr>
            <a:lvl5pPr marL="4276649" indent="0" algn="ctr" rtl="1">
              <a:buNone/>
              <a:defRPr lang="en-US"/>
            </a:lvl5pPr>
          </a:lstStyle>
          <a:p>
            <a:pPr lvl="0"/>
            <a:r>
              <a:rPr lang="en-US" dirty="0"/>
              <a:t>Project tittle here in English </a:t>
            </a:r>
          </a:p>
        </p:txBody>
      </p:sp>
      <p:sp>
        <p:nvSpPr>
          <p:cNvPr id="17" name="Text Placeholder 14">
            <a:extLst>
              <a:ext uri="{FF2B5EF4-FFF2-40B4-BE49-F238E27FC236}">
                <a16:creationId xmlns:a16="http://schemas.microsoft.com/office/drawing/2014/main" id="{C71E44EA-9B85-408E-888D-FA481EA468B1}"/>
              </a:ext>
            </a:extLst>
          </p:cNvPr>
          <p:cNvSpPr>
            <a:spLocks noGrp="1"/>
          </p:cNvSpPr>
          <p:nvPr>
            <p:ph type="body" sz="quarter" idx="12" hasCustomPrompt="1"/>
          </p:nvPr>
        </p:nvSpPr>
        <p:spPr>
          <a:xfrm>
            <a:off x="1676400" y="5429182"/>
            <a:ext cx="18135600" cy="533400"/>
          </a:xfrm>
          <a:prstGeom prst="rect">
            <a:avLst/>
          </a:prstGeom>
        </p:spPr>
        <p:txBody>
          <a:bodyPr/>
          <a:lstStyle>
            <a:lvl1pPr marL="0" indent="0" algn="ctr" rtl="1">
              <a:buNone/>
              <a:defRPr lang="en-US" sz="3000" smtClean="0"/>
            </a:lvl1pPr>
            <a:lvl2pPr marL="1069162" indent="0" algn="ctr" rtl="1">
              <a:buNone/>
              <a:defRPr lang="en-US" smtClean="0"/>
            </a:lvl2pPr>
            <a:lvl3pPr marL="2138325" indent="0" algn="ctr" rtl="1">
              <a:buNone/>
              <a:defRPr lang="en-US" smtClean="0"/>
            </a:lvl3pPr>
            <a:lvl4pPr marL="3207487" indent="0" algn="ctr" rtl="1">
              <a:buNone/>
              <a:defRPr lang="en-US" smtClean="0"/>
            </a:lvl4pPr>
            <a:lvl5pPr marL="4276649" indent="0" algn="ctr" rtl="1">
              <a:buNone/>
              <a:defRPr lang="en-US"/>
            </a:lvl5pPr>
          </a:lstStyle>
          <a:p>
            <a:pPr lvl="0"/>
            <a:r>
              <a:rPr lang="ar-SY" dirty="0"/>
              <a:t>اسم صاحب رسالة الماجستير</a:t>
            </a:r>
            <a:endParaRPr lang="en-US" dirty="0"/>
          </a:p>
        </p:txBody>
      </p:sp>
      <p:sp>
        <p:nvSpPr>
          <p:cNvPr id="18" name="Text Placeholder 14">
            <a:extLst>
              <a:ext uri="{FF2B5EF4-FFF2-40B4-BE49-F238E27FC236}">
                <a16:creationId xmlns:a16="http://schemas.microsoft.com/office/drawing/2014/main" id="{EE5E40F1-D0CC-4A4D-A116-E300BA165116}"/>
              </a:ext>
            </a:extLst>
          </p:cNvPr>
          <p:cNvSpPr>
            <a:spLocks noGrp="1"/>
          </p:cNvSpPr>
          <p:nvPr>
            <p:ph type="body" sz="quarter" idx="13" hasCustomPrompt="1"/>
          </p:nvPr>
        </p:nvSpPr>
        <p:spPr>
          <a:xfrm>
            <a:off x="1676400" y="6181622"/>
            <a:ext cx="18135600" cy="533400"/>
          </a:xfrm>
          <a:prstGeom prst="rect">
            <a:avLst/>
          </a:prstGeom>
        </p:spPr>
        <p:txBody>
          <a:bodyPr/>
          <a:lstStyle>
            <a:lvl1pPr marL="0" indent="0" algn="ctr" rtl="1">
              <a:buNone/>
              <a:defRPr lang="en-US" sz="3000" smtClean="0"/>
            </a:lvl1pPr>
            <a:lvl2pPr marL="1069162" indent="0" algn="ctr" rtl="1">
              <a:buNone/>
              <a:defRPr lang="en-US" smtClean="0"/>
            </a:lvl2pPr>
            <a:lvl3pPr marL="2138325" indent="0" algn="ctr" rtl="1">
              <a:buNone/>
              <a:defRPr lang="en-US" smtClean="0"/>
            </a:lvl3pPr>
            <a:lvl4pPr marL="3207487" indent="0" algn="ctr" rtl="1">
              <a:buNone/>
              <a:defRPr lang="en-US" smtClean="0"/>
            </a:lvl4pPr>
            <a:lvl5pPr marL="4276649" indent="0" algn="ctr" rtl="1">
              <a:buNone/>
              <a:defRPr lang="en-US"/>
            </a:lvl5pPr>
          </a:lstStyle>
          <a:p>
            <a:pPr lvl="0"/>
            <a:r>
              <a:rPr lang="ar-SY" dirty="0"/>
              <a:t>الدكتور المشرف (مثال:د._______)</a:t>
            </a:r>
            <a:endParaRPr lang="en-US" dirty="0"/>
          </a:p>
        </p:txBody>
      </p:sp>
      <p:sp>
        <p:nvSpPr>
          <p:cNvPr id="19" name="TextBox 18">
            <a:extLst>
              <a:ext uri="{FF2B5EF4-FFF2-40B4-BE49-F238E27FC236}">
                <a16:creationId xmlns:a16="http://schemas.microsoft.com/office/drawing/2014/main" id="{54C2FC36-453E-44F7-923A-FFDBB1F4226B}"/>
              </a:ext>
            </a:extLst>
          </p:cNvPr>
          <p:cNvSpPr txBox="1"/>
          <p:nvPr userDrawn="1"/>
        </p:nvSpPr>
        <p:spPr>
          <a:xfrm>
            <a:off x="14500089" y="1270296"/>
            <a:ext cx="4123245" cy="977191"/>
          </a:xfrm>
          <a:prstGeom prst="rect">
            <a:avLst/>
          </a:prstGeom>
          <a:noFill/>
        </p:spPr>
        <p:txBody>
          <a:bodyPr wrap="none" rtlCol="0">
            <a:spAutoFit/>
          </a:bodyPr>
          <a:lstStyle/>
          <a:p>
            <a:pPr algn="r" rtl="1">
              <a:lnSpc>
                <a:spcPct val="150000"/>
              </a:lnSpc>
            </a:pPr>
            <a:r>
              <a:rPr lang="ar-SY" sz="2000" dirty="0"/>
              <a:t>جامعة دمشق</a:t>
            </a:r>
          </a:p>
          <a:p>
            <a:pPr algn="r" rtl="1">
              <a:lnSpc>
                <a:spcPct val="150000"/>
              </a:lnSpc>
            </a:pPr>
            <a:r>
              <a:rPr lang="ar-SY" sz="2000" dirty="0"/>
              <a:t>كلية الهندسة الميكانيكية والكهربائية</a:t>
            </a:r>
            <a:endParaRPr lang="en-US" sz="2000" dirty="0"/>
          </a:p>
        </p:txBody>
      </p:sp>
      <p:sp>
        <p:nvSpPr>
          <p:cNvPr id="20" name="Text Placeholder 21">
            <a:extLst>
              <a:ext uri="{FF2B5EF4-FFF2-40B4-BE49-F238E27FC236}">
                <a16:creationId xmlns:a16="http://schemas.microsoft.com/office/drawing/2014/main" id="{697F4B63-FAD8-427F-AF17-46350BA0FAB9}"/>
              </a:ext>
            </a:extLst>
          </p:cNvPr>
          <p:cNvSpPr>
            <a:spLocks noGrp="1"/>
          </p:cNvSpPr>
          <p:nvPr>
            <p:ph type="body" sz="quarter" idx="14" hasCustomPrompt="1"/>
          </p:nvPr>
        </p:nvSpPr>
        <p:spPr>
          <a:xfrm>
            <a:off x="11633200" y="2387186"/>
            <a:ext cx="6896100" cy="373222"/>
          </a:xfrm>
          <a:prstGeom prst="rect">
            <a:avLst/>
          </a:prstGeom>
        </p:spPr>
        <p:txBody>
          <a:bodyPr/>
          <a:lstStyle>
            <a:lvl1pPr marL="0" indent="0" algn="r" rtl="1">
              <a:buNone/>
              <a:defRPr sz="2000"/>
            </a:lvl1pPr>
          </a:lstStyle>
          <a:p>
            <a:pPr lvl="0"/>
            <a:r>
              <a:rPr lang="ar-SY" sz="2000" dirty="0"/>
              <a:t>يُوضع اسم القسم : (مثال: قسم هندسة التصميم الميكانيكي)</a:t>
            </a:r>
            <a:endParaRPr lang="en-US" dirty="0"/>
          </a:p>
        </p:txBody>
      </p:sp>
      <p:sp>
        <p:nvSpPr>
          <p:cNvPr id="21" name="Text Placeholder 22">
            <a:extLst>
              <a:ext uri="{FF2B5EF4-FFF2-40B4-BE49-F238E27FC236}">
                <a16:creationId xmlns:a16="http://schemas.microsoft.com/office/drawing/2014/main" id="{6828A924-A1AA-4EDC-837D-D496CDAA066E}"/>
              </a:ext>
            </a:extLst>
          </p:cNvPr>
          <p:cNvSpPr>
            <a:spLocks noGrp="1"/>
          </p:cNvSpPr>
          <p:nvPr>
            <p:ph type="body" sz="quarter" idx="15" hasCustomPrompt="1"/>
          </p:nvPr>
        </p:nvSpPr>
        <p:spPr>
          <a:xfrm>
            <a:off x="14782800" y="11963400"/>
            <a:ext cx="5731275" cy="8420100"/>
          </a:xfrm>
          <a:prstGeom prst="rect">
            <a:avLst/>
          </a:prstGeom>
        </p:spPr>
        <p:txBody>
          <a:bodyPr/>
          <a:lstStyle>
            <a:lvl1pPr marL="0" indent="0" algn="justLow" rtl="1">
              <a:buNone/>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a:p>
            <a:pPr lvl="0"/>
            <a:r>
              <a:rPr lang="ar-SY" dirty="0"/>
              <a:t>إذا كنت تحتاج إلى عدد أكبر من الفقرات يتيح لك مولد النص العربى زيادة عدد الفقرات كما تريد، النص لن يبدو مقسما ولا يحوي أخطاء لغوية، مولد النص العربى مفيد لمصممي المواقع على وجه الخصوص، حيث يحتاج العميل فى كثير من الأحيان أن يطلع على صورة حقيقية لتصميم الموقع.</a:t>
            </a:r>
          </a:p>
          <a:p>
            <a:pPr lvl="0"/>
            <a:r>
              <a:rPr lang="ar-SY" dirty="0"/>
              <a:t>ومن هنا وجب على المصمم أن يضع نصوصا مؤقتة على التصميم ليظهر للعميل الشكل كاملاً،دور مولد النص العربى أن يوفر على المصمم عناء</a:t>
            </a:r>
          </a:p>
          <a:p>
            <a:pPr lvl="0"/>
            <a:endParaRPr lang="en-US" dirty="0"/>
          </a:p>
        </p:txBody>
      </p:sp>
      <p:sp>
        <p:nvSpPr>
          <p:cNvPr id="22" name="Text Placeholder 22">
            <a:extLst>
              <a:ext uri="{FF2B5EF4-FFF2-40B4-BE49-F238E27FC236}">
                <a16:creationId xmlns:a16="http://schemas.microsoft.com/office/drawing/2014/main" id="{D973BFD6-F992-4802-9AFC-82F60B013E36}"/>
              </a:ext>
            </a:extLst>
          </p:cNvPr>
          <p:cNvSpPr>
            <a:spLocks noGrp="1"/>
          </p:cNvSpPr>
          <p:nvPr>
            <p:ph type="body" sz="quarter" idx="16" hasCustomPrompt="1"/>
          </p:nvPr>
        </p:nvSpPr>
        <p:spPr>
          <a:xfrm>
            <a:off x="8001000" y="11963400"/>
            <a:ext cx="5731275" cy="8420100"/>
          </a:xfrm>
          <a:prstGeom prst="rect">
            <a:avLst/>
          </a:prstGeom>
        </p:spPr>
        <p:txBody>
          <a:bodyPr/>
          <a:lstStyle>
            <a:lvl1pPr marL="0" indent="0" algn="justLow" rtl="1">
              <a:buNone/>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a:p>
            <a:pPr lvl="0"/>
            <a:r>
              <a:rPr lang="ar-SY" dirty="0"/>
              <a:t>إذا كنت تحتاج إلى عدد أكبر من الفقرات يتيح لك مولد النص العربى زيادة عدد الفقرات كما تريد، النص لن يبدو مقسما ولا يحوي أخطاء لغوية، مولد النص العربى مفيد لمصممي المواقع على وجه الخصوص، حيث يحتاج العميل فى كثير من الأحيان أن يطلع على صورة حقيقية لتصميم الموقع.</a:t>
            </a:r>
          </a:p>
          <a:p>
            <a:pPr lvl="0"/>
            <a:r>
              <a:rPr lang="ar-SY" dirty="0"/>
              <a:t>ومن هنا وجب على المصمم أن يضع نصوصا مؤقتة على التصميم ليظهر للعميل الشكل كاملاً،دور مولد النص العربى أن يوفر على المصمم عناء</a:t>
            </a:r>
          </a:p>
          <a:p>
            <a:pPr lvl="0"/>
            <a:endParaRPr lang="en-US" dirty="0"/>
          </a:p>
        </p:txBody>
      </p:sp>
      <p:sp>
        <p:nvSpPr>
          <p:cNvPr id="23" name="Text Placeholder 22">
            <a:extLst>
              <a:ext uri="{FF2B5EF4-FFF2-40B4-BE49-F238E27FC236}">
                <a16:creationId xmlns:a16="http://schemas.microsoft.com/office/drawing/2014/main" id="{AD276725-90A6-485D-8C45-35A83ADA1588}"/>
              </a:ext>
            </a:extLst>
          </p:cNvPr>
          <p:cNvSpPr>
            <a:spLocks noGrp="1"/>
          </p:cNvSpPr>
          <p:nvPr>
            <p:ph type="body" sz="quarter" idx="17" hasCustomPrompt="1"/>
          </p:nvPr>
        </p:nvSpPr>
        <p:spPr>
          <a:xfrm>
            <a:off x="869550" y="11963400"/>
            <a:ext cx="5966625" cy="5029200"/>
          </a:xfrm>
          <a:prstGeom prst="rect">
            <a:avLst/>
          </a:prstGeom>
        </p:spPr>
        <p:txBody>
          <a:bodyPr/>
          <a:lstStyle>
            <a:lvl1pPr marL="0" indent="0" algn="justLow" rtl="1">
              <a:buNone/>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a:p>
            <a:pPr lvl="0"/>
            <a:r>
              <a:rPr lang="ar-SY" dirty="0"/>
              <a:t>إذا كنت تحتاج إلى عدد أكبر من الفقرات يتيح لك مولد النص العربى زيادة عدد الفقرات كما تريد، النص لن يبدو مقسما ولا يحوي أخطاء لغوية، مولد النص العربى مفيد لمصممي المواقع على</a:t>
            </a:r>
            <a:endParaRPr lang="en-US" dirty="0"/>
          </a:p>
        </p:txBody>
      </p:sp>
      <p:sp>
        <p:nvSpPr>
          <p:cNvPr id="24" name="Picture Placeholder 25">
            <a:extLst>
              <a:ext uri="{FF2B5EF4-FFF2-40B4-BE49-F238E27FC236}">
                <a16:creationId xmlns:a16="http://schemas.microsoft.com/office/drawing/2014/main" id="{503E1249-431C-41ED-980F-07375D22A65D}"/>
              </a:ext>
            </a:extLst>
          </p:cNvPr>
          <p:cNvSpPr>
            <a:spLocks noGrp="1"/>
          </p:cNvSpPr>
          <p:nvPr>
            <p:ph type="pic" sz="quarter" idx="18" hasCustomPrompt="1"/>
          </p:nvPr>
        </p:nvSpPr>
        <p:spPr>
          <a:xfrm>
            <a:off x="869550" y="17219647"/>
            <a:ext cx="5966625" cy="3163853"/>
          </a:xfrm>
          <a:prstGeom prst="rect">
            <a:avLst/>
          </a:prstGeom>
        </p:spPr>
        <p:txBody>
          <a:bodyPr/>
          <a:lstStyle>
            <a:lvl1pPr marL="0" indent="0" algn="ctr" rtl="1">
              <a:lnSpc>
                <a:spcPct val="150000"/>
              </a:lnSpc>
              <a:buNone/>
              <a:defRPr sz="2400"/>
            </a:lvl1pPr>
          </a:lstStyle>
          <a:p>
            <a:r>
              <a:rPr lang="ar-SY" dirty="0"/>
              <a:t>هنا توضع صورة توضيحية للمشروع</a:t>
            </a:r>
          </a:p>
          <a:p>
            <a:r>
              <a:rPr lang="ar-SY" dirty="0"/>
              <a:t>فقط اضغط على اشارة الصورة في منتصف المستطيل</a:t>
            </a:r>
            <a:endParaRPr lang="en-US" dirty="0"/>
          </a:p>
        </p:txBody>
      </p:sp>
      <p:sp>
        <p:nvSpPr>
          <p:cNvPr id="26" name="Text Placeholder 22">
            <a:extLst>
              <a:ext uri="{FF2B5EF4-FFF2-40B4-BE49-F238E27FC236}">
                <a16:creationId xmlns:a16="http://schemas.microsoft.com/office/drawing/2014/main" id="{5D6B48C0-4A65-446F-A87D-800478052B09}"/>
              </a:ext>
            </a:extLst>
          </p:cNvPr>
          <p:cNvSpPr>
            <a:spLocks noGrp="1"/>
          </p:cNvSpPr>
          <p:nvPr>
            <p:ph type="body" sz="quarter" idx="19" hasCustomPrompt="1"/>
          </p:nvPr>
        </p:nvSpPr>
        <p:spPr>
          <a:xfrm>
            <a:off x="869550" y="22174200"/>
            <a:ext cx="19644525" cy="3389347"/>
          </a:xfrm>
          <a:prstGeom prst="rect">
            <a:avLst/>
          </a:prstGeom>
        </p:spPr>
        <p:txBody>
          <a:bodyPr/>
          <a:lstStyle>
            <a:lvl1pPr marL="0" indent="0" algn="justLow" rtl="1">
              <a:buNone/>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a:p>
            <a:pPr lvl="0"/>
            <a:r>
              <a:rPr lang="ar-SY" dirty="0"/>
              <a:t>إذا كنت تحتاج إلى عدد أكبر من الفقرات يتيح لك مولد النص العربى زيادة عدد الفقرات كما تريد، النص لن يبدو مقسما ولا يحوي أخطاء لغوية، مولد النص العربى مفيد لمصممي المواقع على وجه الخصوص، حيث يحتاج العميل فى كثير من الأحيان أن يطلع على صورة حقيقية لتصميم الموقع.</a:t>
            </a:r>
          </a:p>
          <a:p>
            <a:pPr lvl="0"/>
            <a:r>
              <a:rPr lang="ar-SY" dirty="0"/>
              <a:t>ومن هنا وجب على المصمم أن يضع نصوصا مؤقتة على التصميم ليظهر للعميل الشكل كاملاً،دور مولد النص العربى أن يوفر على المصمم عناء</a:t>
            </a:r>
          </a:p>
          <a:p>
            <a:pPr lvl="0"/>
            <a:endParaRPr lang="en-US" dirty="0"/>
          </a:p>
        </p:txBody>
      </p:sp>
      <p:sp>
        <p:nvSpPr>
          <p:cNvPr id="27" name="Text Placeholder 22">
            <a:extLst>
              <a:ext uri="{FF2B5EF4-FFF2-40B4-BE49-F238E27FC236}">
                <a16:creationId xmlns:a16="http://schemas.microsoft.com/office/drawing/2014/main" id="{535183A9-CA1F-4501-86C4-DBE3BD83B339}"/>
              </a:ext>
            </a:extLst>
          </p:cNvPr>
          <p:cNvSpPr>
            <a:spLocks noGrp="1"/>
          </p:cNvSpPr>
          <p:nvPr>
            <p:ph type="body" sz="quarter" idx="20" hasCustomPrompt="1"/>
          </p:nvPr>
        </p:nvSpPr>
        <p:spPr>
          <a:xfrm>
            <a:off x="869550" y="7974331"/>
            <a:ext cx="19644525" cy="2234628"/>
          </a:xfrm>
          <a:prstGeom prst="rect">
            <a:avLst/>
          </a:prstGeom>
        </p:spPr>
        <p:txBody>
          <a:bodyPr/>
          <a:lstStyle>
            <a:lvl1pPr marL="0" indent="0" algn="justLow" rtl="1">
              <a:buNone/>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a:p>
            <a:pPr lvl="0"/>
            <a:r>
              <a:rPr lang="ar-SY" dirty="0"/>
              <a:t>إذا كنت تحتاج إلى عدد أكبر من الفقرات يتيح لك مولد النص العربى زيادة عدد الفقرات كما تريد، النص لن يبدو مقسما ولا يحوي أخطاء لغوية، مولد النص العربى مفيد لمصممي المواقع على وجه الخصوص، حيث يحتاج العميل فى كثير من الأحيان أن يطلع على صورة حقيقية لتصميم الموقع.</a:t>
            </a:r>
          </a:p>
          <a:p>
            <a:pPr lvl="0"/>
            <a:endParaRPr lang="en-US" dirty="0"/>
          </a:p>
        </p:txBody>
      </p:sp>
      <p:sp>
        <p:nvSpPr>
          <p:cNvPr id="28" name="Text Placeholder 22">
            <a:extLst>
              <a:ext uri="{FF2B5EF4-FFF2-40B4-BE49-F238E27FC236}">
                <a16:creationId xmlns:a16="http://schemas.microsoft.com/office/drawing/2014/main" id="{F90E1D1B-8282-4BA6-8352-913A505E7FED}"/>
              </a:ext>
            </a:extLst>
          </p:cNvPr>
          <p:cNvSpPr>
            <a:spLocks noGrp="1"/>
          </p:cNvSpPr>
          <p:nvPr>
            <p:ph type="body" sz="quarter" idx="21" hasCustomPrompt="1"/>
          </p:nvPr>
        </p:nvSpPr>
        <p:spPr>
          <a:xfrm>
            <a:off x="869550" y="27065868"/>
            <a:ext cx="19421421" cy="1904124"/>
          </a:xfrm>
          <a:prstGeom prst="rect">
            <a:avLst/>
          </a:prstGeom>
        </p:spPr>
        <p:txBody>
          <a:bodyPr/>
          <a:lstStyle>
            <a:lvl1pPr marL="457200" indent="-457200" algn="justLow" rtl="1">
              <a:buFont typeface="Arial" panose="020B0604020202020204" pitchFamily="34" charset="0"/>
              <a:buChar char="•"/>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المرجع الاول</a:t>
            </a:r>
          </a:p>
          <a:p>
            <a:pPr lvl="0"/>
            <a:r>
              <a:rPr lang="ar-SY" dirty="0"/>
              <a:t>المرجع الثاني</a:t>
            </a:r>
          </a:p>
          <a:p>
            <a:pPr lvl="0"/>
            <a:r>
              <a:rPr lang="ar-SY" dirty="0"/>
              <a:t>المرجع الثالث</a:t>
            </a:r>
          </a:p>
        </p:txBody>
      </p:sp>
    </p:spTree>
    <p:extLst>
      <p:ext uri="{BB962C8B-B14F-4D97-AF65-F5344CB8AC3E}">
        <p14:creationId xmlns:p14="http://schemas.microsoft.com/office/powerpoint/2010/main" val="3186559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النموذج السادس">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B94CE640-1DF4-47AE-8A47-EC90678B03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298" y="0"/>
            <a:ext cx="21387923" cy="30240288"/>
          </a:xfrm>
          <a:prstGeom prst="rect">
            <a:avLst/>
          </a:prstGeom>
        </p:spPr>
      </p:pic>
      <p:pic>
        <p:nvPicPr>
          <p:cNvPr id="7" name="Graphic 6">
            <a:extLst>
              <a:ext uri="{FF2B5EF4-FFF2-40B4-BE49-F238E27FC236}">
                <a16:creationId xmlns:a16="http://schemas.microsoft.com/office/drawing/2014/main" id="{8F5491F1-A0F4-497E-8930-BAC9590E451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8731866" y="1056799"/>
            <a:ext cx="2011680" cy="2011680"/>
          </a:xfrm>
          <a:prstGeom prst="rect">
            <a:avLst/>
          </a:prstGeom>
        </p:spPr>
      </p:pic>
      <p:pic>
        <p:nvPicPr>
          <p:cNvPr id="8" name="Graphic 7">
            <a:extLst>
              <a:ext uri="{FF2B5EF4-FFF2-40B4-BE49-F238E27FC236}">
                <a16:creationId xmlns:a16="http://schemas.microsoft.com/office/drawing/2014/main" id="{81C44E4A-5EF2-452A-9AAC-DF6024117315}"/>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40079" y="1056799"/>
            <a:ext cx="2011680" cy="2011680"/>
          </a:xfrm>
          <a:prstGeom prst="rect">
            <a:avLst/>
          </a:prstGeom>
        </p:spPr>
      </p:pic>
      <p:sp>
        <p:nvSpPr>
          <p:cNvPr id="13" name="Text Placeholder 14">
            <a:extLst>
              <a:ext uri="{FF2B5EF4-FFF2-40B4-BE49-F238E27FC236}">
                <a16:creationId xmlns:a16="http://schemas.microsoft.com/office/drawing/2014/main" id="{BA3B0205-9013-4610-B561-ED99015BB62F}"/>
              </a:ext>
            </a:extLst>
          </p:cNvPr>
          <p:cNvSpPr>
            <a:spLocks noGrp="1"/>
          </p:cNvSpPr>
          <p:nvPr>
            <p:ph type="body" sz="quarter" idx="10" hasCustomPrompt="1"/>
          </p:nvPr>
        </p:nvSpPr>
        <p:spPr>
          <a:xfrm>
            <a:off x="1676400" y="3390900"/>
            <a:ext cx="18135600" cy="876300"/>
          </a:xfrm>
          <a:prstGeom prst="rect">
            <a:avLst/>
          </a:prstGeom>
        </p:spPr>
        <p:txBody>
          <a:bodyPr/>
          <a:lstStyle>
            <a:lvl1pPr marL="0" indent="0" algn="ctr" rtl="1">
              <a:buNone/>
              <a:defRPr lang="en-US" sz="5400" smtClean="0"/>
            </a:lvl1pPr>
            <a:lvl2pPr marL="1069162" indent="0" algn="ctr" rtl="1">
              <a:buNone/>
              <a:defRPr lang="en-US" smtClean="0"/>
            </a:lvl2pPr>
            <a:lvl3pPr marL="2138325" indent="0" algn="ctr" rtl="1">
              <a:buNone/>
              <a:defRPr lang="en-US" smtClean="0"/>
            </a:lvl3pPr>
            <a:lvl4pPr marL="3207487" indent="0" algn="ctr" rtl="1">
              <a:buNone/>
              <a:defRPr lang="en-US" smtClean="0"/>
            </a:lvl4pPr>
            <a:lvl5pPr marL="4276649" indent="0" algn="ctr" rtl="1">
              <a:buNone/>
              <a:defRPr lang="en-US"/>
            </a:lvl5pPr>
          </a:lstStyle>
          <a:p>
            <a:pPr lvl="0"/>
            <a:r>
              <a:rPr lang="ar-SY" dirty="0"/>
              <a:t>يُوضع العنوان الخاص بالمشروع في هذه المساحة</a:t>
            </a:r>
            <a:endParaRPr lang="en-US" dirty="0"/>
          </a:p>
        </p:txBody>
      </p:sp>
      <p:sp>
        <p:nvSpPr>
          <p:cNvPr id="14" name="Text Placeholder 14">
            <a:extLst>
              <a:ext uri="{FF2B5EF4-FFF2-40B4-BE49-F238E27FC236}">
                <a16:creationId xmlns:a16="http://schemas.microsoft.com/office/drawing/2014/main" id="{4FCC593A-261C-4C49-A759-95827F0DDEFB}"/>
              </a:ext>
            </a:extLst>
          </p:cNvPr>
          <p:cNvSpPr>
            <a:spLocks noGrp="1"/>
          </p:cNvSpPr>
          <p:nvPr>
            <p:ph type="body" sz="quarter" idx="11" hasCustomPrompt="1"/>
          </p:nvPr>
        </p:nvSpPr>
        <p:spPr>
          <a:xfrm>
            <a:off x="1676400" y="4486241"/>
            <a:ext cx="18135600" cy="876300"/>
          </a:xfrm>
          <a:prstGeom prst="rect">
            <a:avLst/>
          </a:prstGeom>
        </p:spPr>
        <p:txBody>
          <a:bodyPr/>
          <a:lstStyle>
            <a:lvl1pPr marL="0" indent="0" algn="ctr" rtl="1">
              <a:buNone/>
              <a:defRPr lang="en-US" sz="5400" smtClean="0"/>
            </a:lvl1pPr>
            <a:lvl2pPr marL="1069162" indent="0" algn="ctr" rtl="1">
              <a:buNone/>
              <a:defRPr lang="en-US" smtClean="0"/>
            </a:lvl2pPr>
            <a:lvl3pPr marL="2138325" indent="0" algn="ctr" rtl="1">
              <a:buNone/>
              <a:defRPr lang="en-US" smtClean="0"/>
            </a:lvl3pPr>
            <a:lvl4pPr marL="3207487" indent="0" algn="ctr" rtl="1">
              <a:buNone/>
              <a:defRPr lang="en-US" smtClean="0"/>
            </a:lvl4pPr>
            <a:lvl5pPr marL="4276649" indent="0" algn="ctr" rtl="1">
              <a:buNone/>
              <a:defRPr lang="en-US"/>
            </a:lvl5pPr>
          </a:lstStyle>
          <a:p>
            <a:pPr lvl="0"/>
            <a:r>
              <a:rPr lang="en-US" dirty="0"/>
              <a:t>Project tittle here in English </a:t>
            </a:r>
          </a:p>
        </p:txBody>
      </p:sp>
      <p:sp>
        <p:nvSpPr>
          <p:cNvPr id="15" name="Text Placeholder 14">
            <a:extLst>
              <a:ext uri="{FF2B5EF4-FFF2-40B4-BE49-F238E27FC236}">
                <a16:creationId xmlns:a16="http://schemas.microsoft.com/office/drawing/2014/main" id="{8DCFC21A-E739-4370-8D7A-84B6C5B647AA}"/>
              </a:ext>
            </a:extLst>
          </p:cNvPr>
          <p:cNvSpPr>
            <a:spLocks noGrp="1"/>
          </p:cNvSpPr>
          <p:nvPr>
            <p:ph type="body" sz="quarter" idx="12" hasCustomPrompt="1"/>
          </p:nvPr>
        </p:nvSpPr>
        <p:spPr>
          <a:xfrm>
            <a:off x="1676400" y="5581582"/>
            <a:ext cx="18135600" cy="533400"/>
          </a:xfrm>
          <a:prstGeom prst="rect">
            <a:avLst/>
          </a:prstGeom>
        </p:spPr>
        <p:txBody>
          <a:bodyPr/>
          <a:lstStyle>
            <a:lvl1pPr marL="0" indent="0" algn="ctr" rtl="1">
              <a:buNone/>
              <a:defRPr lang="en-US" sz="3000" smtClean="0"/>
            </a:lvl1pPr>
            <a:lvl2pPr marL="1069162" indent="0" algn="ctr" rtl="1">
              <a:buNone/>
              <a:defRPr lang="en-US" smtClean="0"/>
            </a:lvl2pPr>
            <a:lvl3pPr marL="2138325" indent="0" algn="ctr" rtl="1">
              <a:buNone/>
              <a:defRPr lang="en-US" smtClean="0"/>
            </a:lvl3pPr>
            <a:lvl4pPr marL="3207487" indent="0" algn="ctr" rtl="1">
              <a:buNone/>
              <a:defRPr lang="en-US" smtClean="0"/>
            </a:lvl4pPr>
            <a:lvl5pPr marL="4276649" indent="0" algn="ctr" rtl="1">
              <a:buNone/>
              <a:defRPr lang="en-US"/>
            </a:lvl5pPr>
          </a:lstStyle>
          <a:p>
            <a:pPr lvl="0"/>
            <a:r>
              <a:rPr lang="ar-SY" dirty="0"/>
              <a:t>اسم صاحب رسالة الماجستير</a:t>
            </a:r>
            <a:endParaRPr lang="en-US" dirty="0"/>
          </a:p>
        </p:txBody>
      </p:sp>
      <p:sp>
        <p:nvSpPr>
          <p:cNvPr id="16" name="Text Placeholder 14">
            <a:extLst>
              <a:ext uri="{FF2B5EF4-FFF2-40B4-BE49-F238E27FC236}">
                <a16:creationId xmlns:a16="http://schemas.microsoft.com/office/drawing/2014/main" id="{7F33D77E-301E-47DC-8797-0AC5D37457DE}"/>
              </a:ext>
            </a:extLst>
          </p:cNvPr>
          <p:cNvSpPr>
            <a:spLocks noGrp="1"/>
          </p:cNvSpPr>
          <p:nvPr>
            <p:ph type="body" sz="quarter" idx="13" hasCustomPrompt="1"/>
          </p:nvPr>
        </p:nvSpPr>
        <p:spPr>
          <a:xfrm>
            <a:off x="1676400" y="6334022"/>
            <a:ext cx="18135600" cy="533400"/>
          </a:xfrm>
          <a:prstGeom prst="rect">
            <a:avLst/>
          </a:prstGeom>
        </p:spPr>
        <p:txBody>
          <a:bodyPr/>
          <a:lstStyle>
            <a:lvl1pPr marL="0" indent="0" algn="ctr" rtl="1">
              <a:buNone/>
              <a:defRPr lang="en-US" sz="3000" smtClean="0"/>
            </a:lvl1pPr>
            <a:lvl2pPr marL="1069162" indent="0" algn="ctr" rtl="1">
              <a:buNone/>
              <a:defRPr lang="en-US" smtClean="0"/>
            </a:lvl2pPr>
            <a:lvl3pPr marL="2138325" indent="0" algn="ctr" rtl="1">
              <a:buNone/>
              <a:defRPr lang="en-US" smtClean="0"/>
            </a:lvl3pPr>
            <a:lvl4pPr marL="3207487" indent="0" algn="ctr" rtl="1">
              <a:buNone/>
              <a:defRPr lang="en-US" smtClean="0"/>
            </a:lvl4pPr>
            <a:lvl5pPr marL="4276649" indent="0" algn="ctr" rtl="1">
              <a:buNone/>
              <a:defRPr lang="en-US"/>
            </a:lvl5pPr>
          </a:lstStyle>
          <a:p>
            <a:pPr lvl="0"/>
            <a:r>
              <a:rPr lang="ar-SY" dirty="0"/>
              <a:t>الدكتور المشرف (مثال:د._______)</a:t>
            </a:r>
            <a:endParaRPr lang="en-US" dirty="0"/>
          </a:p>
        </p:txBody>
      </p:sp>
      <p:sp>
        <p:nvSpPr>
          <p:cNvPr id="17" name="TextBox 16">
            <a:extLst>
              <a:ext uri="{FF2B5EF4-FFF2-40B4-BE49-F238E27FC236}">
                <a16:creationId xmlns:a16="http://schemas.microsoft.com/office/drawing/2014/main" id="{8A6B21BA-0E22-4549-B1E9-942055976BC2}"/>
              </a:ext>
            </a:extLst>
          </p:cNvPr>
          <p:cNvSpPr txBox="1"/>
          <p:nvPr userDrawn="1"/>
        </p:nvSpPr>
        <p:spPr>
          <a:xfrm>
            <a:off x="14500089" y="1270296"/>
            <a:ext cx="4123245" cy="977191"/>
          </a:xfrm>
          <a:prstGeom prst="rect">
            <a:avLst/>
          </a:prstGeom>
          <a:noFill/>
        </p:spPr>
        <p:txBody>
          <a:bodyPr wrap="none" rtlCol="0">
            <a:spAutoFit/>
          </a:bodyPr>
          <a:lstStyle/>
          <a:p>
            <a:pPr algn="r" rtl="1">
              <a:lnSpc>
                <a:spcPct val="150000"/>
              </a:lnSpc>
            </a:pPr>
            <a:r>
              <a:rPr lang="ar-SY" sz="2000" dirty="0"/>
              <a:t>جامعة دمشق</a:t>
            </a:r>
          </a:p>
          <a:p>
            <a:pPr algn="r" rtl="1">
              <a:lnSpc>
                <a:spcPct val="150000"/>
              </a:lnSpc>
            </a:pPr>
            <a:r>
              <a:rPr lang="ar-SY" sz="2000" dirty="0"/>
              <a:t>كلية الهندسة الميكانيكية والكهربائية</a:t>
            </a:r>
            <a:endParaRPr lang="en-US" sz="2000" dirty="0"/>
          </a:p>
        </p:txBody>
      </p:sp>
      <p:sp>
        <p:nvSpPr>
          <p:cNvPr id="18" name="Text Placeholder 21">
            <a:extLst>
              <a:ext uri="{FF2B5EF4-FFF2-40B4-BE49-F238E27FC236}">
                <a16:creationId xmlns:a16="http://schemas.microsoft.com/office/drawing/2014/main" id="{7F6F9379-DD1F-4D71-9906-C1399A573E40}"/>
              </a:ext>
            </a:extLst>
          </p:cNvPr>
          <p:cNvSpPr>
            <a:spLocks noGrp="1"/>
          </p:cNvSpPr>
          <p:nvPr>
            <p:ph type="body" sz="quarter" idx="14" hasCustomPrompt="1"/>
          </p:nvPr>
        </p:nvSpPr>
        <p:spPr>
          <a:xfrm>
            <a:off x="11633200" y="2387186"/>
            <a:ext cx="6896100" cy="373222"/>
          </a:xfrm>
          <a:prstGeom prst="rect">
            <a:avLst/>
          </a:prstGeom>
        </p:spPr>
        <p:txBody>
          <a:bodyPr/>
          <a:lstStyle>
            <a:lvl1pPr marL="0" indent="0" algn="r" rtl="1">
              <a:buNone/>
              <a:defRPr sz="2000"/>
            </a:lvl1pPr>
          </a:lstStyle>
          <a:p>
            <a:pPr lvl="0"/>
            <a:r>
              <a:rPr lang="ar-SY" sz="2000" dirty="0"/>
              <a:t>يُوضع اسم القسم : (مثال: قسم هندسة التصميم الميكانيكي)</a:t>
            </a:r>
            <a:endParaRPr lang="en-US" dirty="0"/>
          </a:p>
        </p:txBody>
      </p:sp>
      <p:sp>
        <p:nvSpPr>
          <p:cNvPr id="19" name="Text Placeholder 22">
            <a:extLst>
              <a:ext uri="{FF2B5EF4-FFF2-40B4-BE49-F238E27FC236}">
                <a16:creationId xmlns:a16="http://schemas.microsoft.com/office/drawing/2014/main" id="{C4B3C33C-2974-4E5B-9AAE-058F348C32C1}"/>
              </a:ext>
            </a:extLst>
          </p:cNvPr>
          <p:cNvSpPr>
            <a:spLocks noGrp="1"/>
          </p:cNvSpPr>
          <p:nvPr>
            <p:ph type="body" sz="quarter" idx="21" hasCustomPrompt="1"/>
          </p:nvPr>
        </p:nvSpPr>
        <p:spPr>
          <a:xfrm>
            <a:off x="869550" y="27279365"/>
            <a:ext cx="19421421" cy="1904124"/>
          </a:xfrm>
          <a:prstGeom prst="rect">
            <a:avLst/>
          </a:prstGeom>
        </p:spPr>
        <p:txBody>
          <a:bodyPr/>
          <a:lstStyle>
            <a:lvl1pPr marL="457200" indent="-457200" algn="justLow" rtl="1">
              <a:buFont typeface="Arial" panose="020B0604020202020204" pitchFamily="34" charset="0"/>
              <a:buChar char="•"/>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المرجع الاول</a:t>
            </a:r>
          </a:p>
          <a:p>
            <a:pPr lvl="0"/>
            <a:r>
              <a:rPr lang="ar-SY" dirty="0"/>
              <a:t>المرجع الثاني</a:t>
            </a:r>
          </a:p>
          <a:p>
            <a:pPr lvl="0"/>
            <a:r>
              <a:rPr lang="ar-SY" dirty="0"/>
              <a:t>المرجع الثالث</a:t>
            </a:r>
          </a:p>
        </p:txBody>
      </p:sp>
      <p:sp>
        <p:nvSpPr>
          <p:cNvPr id="20" name="Text Placeholder 22">
            <a:extLst>
              <a:ext uri="{FF2B5EF4-FFF2-40B4-BE49-F238E27FC236}">
                <a16:creationId xmlns:a16="http://schemas.microsoft.com/office/drawing/2014/main" id="{A0AAB7DA-9744-44C8-BAFE-0BB5531C601F}"/>
              </a:ext>
            </a:extLst>
          </p:cNvPr>
          <p:cNvSpPr>
            <a:spLocks noGrp="1"/>
          </p:cNvSpPr>
          <p:nvPr>
            <p:ph type="body" sz="quarter" idx="20" hasCustomPrompt="1"/>
          </p:nvPr>
        </p:nvSpPr>
        <p:spPr>
          <a:xfrm>
            <a:off x="869550" y="7936231"/>
            <a:ext cx="19644525" cy="2234628"/>
          </a:xfrm>
          <a:prstGeom prst="rect">
            <a:avLst/>
          </a:prstGeom>
        </p:spPr>
        <p:txBody>
          <a:bodyPr/>
          <a:lstStyle>
            <a:lvl1pPr marL="0" indent="0" algn="justLow" rtl="1">
              <a:buNone/>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a:p>
            <a:pPr lvl="0"/>
            <a:r>
              <a:rPr lang="ar-SY" dirty="0"/>
              <a:t>إذا كنت تحتاج إلى عدد أكبر من الفقرات يتيح لك مولد النص العربى زيادة عدد الفقرات كما تريد، النص لن يبدو مقسما ولا يحوي أخطاء لغوية، مولد النص العربى مفيد لمصممي المواقع على وجه الخصوص، حيث يحتاج العميل فى كثير من الأحيان أن يطلع على صورة حقيقية لتصميم الموقع.</a:t>
            </a:r>
          </a:p>
          <a:p>
            <a:pPr lvl="0"/>
            <a:endParaRPr lang="en-US" dirty="0"/>
          </a:p>
        </p:txBody>
      </p:sp>
      <p:sp>
        <p:nvSpPr>
          <p:cNvPr id="21" name="Text Placeholder 22">
            <a:extLst>
              <a:ext uri="{FF2B5EF4-FFF2-40B4-BE49-F238E27FC236}">
                <a16:creationId xmlns:a16="http://schemas.microsoft.com/office/drawing/2014/main" id="{4BEC0293-1715-4125-83DF-B79D281C0157}"/>
              </a:ext>
            </a:extLst>
          </p:cNvPr>
          <p:cNvSpPr>
            <a:spLocks noGrp="1"/>
          </p:cNvSpPr>
          <p:nvPr>
            <p:ph type="body" sz="quarter" idx="22" hasCustomPrompt="1"/>
          </p:nvPr>
        </p:nvSpPr>
        <p:spPr>
          <a:xfrm>
            <a:off x="869550" y="12051031"/>
            <a:ext cx="19568325" cy="2234628"/>
          </a:xfrm>
          <a:prstGeom prst="rect">
            <a:avLst/>
          </a:prstGeom>
        </p:spPr>
        <p:txBody>
          <a:bodyPr/>
          <a:lstStyle>
            <a:lvl1pPr marL="0" indent="0" algn="justLow" rtl="1">
              <a:buNone/>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a:p>
            <a:pPr lvl="0"/>
            <a:r>
              <a:rPr lang="ar-SY" dirty="0"/>
              <a:t>إذا كنت تحتاج إلى عدد أكبر من الفقرات يتيح لك مولد النص العربى زيادة عدد الفقرات كما تريد، النص لن يبدو مقسما ولا يحوي أخطاء لغوية، مولد النص العربى مفيد لمصممي المواقع على وجه الخصوص، حيث يحتاج العميل فى كثير من الأحيان أن يطلع على صورة حقيقية لتصميم الموقع.</a:t>
            </a:r>
          </a:p>
          <a:p>
            <a:pPr lvl="0"/>
            <a:endParaRPr lang="en-US" dirty="0"/>
          </a:p>
        </p:txBody>
      </p:sp>
      <p:sp>
        <p:nvSpPr>
          <p:cNvPr id="22" name="Picture Placeholder 25">
            <a:extLst>
              <a:ext uri="{FF2B5EF4-FFF2-40B4-BE49-F238E27FC236}">
                <a16:creationId xmlns:a16="http://schemas.microsoft.com/office/drawing/2014/main" id="{CC432BF3-15E9-4805-BD89-E0CC3E8E0E3A}"/>
              </a:ext>
            </a:extLst>
          </p:cNvPr>
          <p:cNvSpPr>
            <a:spLocks noGrp="1"/>
          </p:cNvSpPr>
          <p:nvPr>
            <p:ph type="pic" sz="quarter" idx="23" hasCustomPrompt="1"/>
          </p:nvPr>
        </p:nvSpPr>
        <p:spPr>
          <a:xfrm>
            <a:off x="869551" y="16165832"/>
            <a:ext cx="6331350" cy="3481800"/>
          </a:xfrm>
          <a:prstGeom prst="rect">
            <a:avLst/>
          </a:prstGeom>
        </p:spPr>
        <p:txBody>
          <a:bodyPr/>
          <a:lstStyle>
            <a:lvl1pPr marL="0" indent="0" algn="ctr" rtl="1">
              <a:lnSpc>
                <a:spcPct val="300000"/>
              </a:lnSpc>
              <a:buNone/>
              <a:defRPr sz="2400"/>
            </a:lvl1pPr>
          </a:lstStyle>
          <a:p>
            <a:r>
              <a:rPr lang="ar-SY" dirty="0"/>
              <a:t>هنا توضع صورة توضيحية للمشروع</a:t>
            </a:r>
          </a:p>
          <a:p>
            <a:r>
              <a:rPr lang="ar-SY" dirty="0"/>
              <a:t>فقط اضغط على اشارة الصورة في منتصف المستطيل</a:t>
            </a:r>
            <a:endParaRPr lang="en-US" dirty="0"/>
          </a:p>
        </p:txBody>
      </p:sp>
      <p:sp>
        <p:nvSpPr>
          <p:cNvPr id="23" name="Text Placeholder 22">
            <a:extLst>
              <a:ext uri="{FF2B5EF4-FFF2-40B4-BE49-F238E27FC236}">
                <a16:creationId xmlns:a16="http://schemas.microsoft.com/office/drawing/2014/main" id="{DCD61653-B7F7-4228-9079-5F1051B43A29}"/>
              </a:ext>
            </a:extLst>
          </p:cNvPr>
          <p:cNvSpPr>
            <a:spLocks noGrp="1"/>
          </p:cNvSpPr>
          <p:nvPr>
            <p:ph type="body" sz="quarter" idx="24" hasCustomPrompt="1"/>
          </p:nvPr>
        </p:nvSpPr>
        <p:spPr>
          <a:xfrm>
            <a:off x="7628427" y="16584320"/>
            <a:ext cx="12885648" cy="3063311"/>
          </a:xfrm>
          <a:prstGeom prst="rect">
            <a:avLst/>
          </a:prstGeom>
        </p:spPr>
        <p:txBody>
          <a:bodyPr/>
          <a:lstStyle>
            <a:lvl1pPr marL="0" indent="0" algn="justLow" rtl="1">
              <a:buNone/>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a:p>
            <a:pPr lvl="0"/>
            <a:r>
              <a:rPr lang="ar-SY" dirty="0"/>
              <a:t>إذا كنت تحتاج إلى عدد أكبر من الفقرات يتيح لك مولد النص العربى زيادة عدد الفقرات كما تريد، النص لن يبدو مقسما ولا يحوي أخطاء لغوية، مولد النص العربى مفيد لمصممي المواقع على وجه الخصوص، حيث يحتاج العميل فى كثير من الأحيان أن يطلع على صورة حقيقية لتصميم الموقع.</a:t>
            </a:r>
          </a:p>
          <a:p>
            <a:pPr lvl="0"/>
            <a:endParaRPr lang="en-US" dirty="0"/>
          </a:p>
        </p:txBody>
      </p:sp>
      <p:sp>
        <p:nvSpPr>
          <p:cNvPr id="24" name="Picture Placeholder 25">
            <a:extLst>
              <a:ext uri="{FF2B5EF4-FFF2-40B4-BE49-F238E27FC236}">
                <a16:creationId xmlns:a16="http://schemas.microsoft.com/office/drawing/2014/main" id="{A10FB1DF-2F8E-4238-B9CB-9E789EA8D0CA}"/>
              </a:ext>
            </a:extLst>
          </p:cNvPr>
          <p:cNvSpPr>
            <a:spLocks noGrp="1"/>
          </p:cNvSpPr>
          <p:nvPr>
            <p:ph type="pic" sz="quarter" idx="25" hasCustomPrompt="1"/>
          </p:nvPr>
        </p:nvSpPr>
        <p:spPr>
          <a:xfrm>
            <a:off x="869551" y="21491802"/>
            <a:ext cx="6331350" cy="4113504"/>
          </a:xfrm>
          <a:prstGeom prst="rect">
            <a:avLst/>
          </a:prstGeom>
        </p:spPr>
        <p:txBody>
          <a:bodyPr/>
          <a:lstStyle>
            <a:lvl1pPr marL="0" indent="0" algn="ctr" rtl="1">
              <a:lnSpc>
                <a:spcPct val="300000"/>
              </a:lnSpc>
              <a:buNone/>
              <a:defRPr sz="2400"/>
            </a:lvl1pPr>
          </a:lstStyle>
          <a:p>
            <a:r>
              <a:rPr lang="ar-SY" dirty="0"/>
              <a:t>هنا توضع صورة توضيحية للمشروع</a:t>
            </a:r>
          </a:p>
          <a:p>
            <a:r>
              <a:rPr lang="ar-SY" dirty="0"/>
              <a:t>فقط اضغط على اشارة الصورة في منتصف المستطيل</a:t>
            </a:r>
            <a:endParaRPr lang="en-US" dirty="0"/>
          </a:p>
        </p:txBody>
      </p:sp>
      <p:sp>
        <p:nvSpPr>
          <p:cNvPr id="25" name="Text Placeholder 22">
            <a:extLst>
              <a:ext uri="{FF2B5EF4-FFF2-40B4-BE49-F238E27FC236}">
                <a16:creationId xmlns:a16="http://schemas.microsoft.com/office/drawing/2014/main" id="{AE54AFCA-4DCF-4E46-ABAA-1150771998EE}"/>
              </a:ext>
            </a:extLst>
          </p:cNvPr>
          <p:cNvSpPr>
            <a:spLocks noGrp="1"/>
          </p:cNvSpPr>
          <p:nvPr>
            <p:ph type="body" sz="quarter" idx="26" hasCustomPrompt="1"/>
          </p:nvPr>
        </p:nvSpPr>
        <p:spPr>
          <a:xfrm>
            <a:off x="7628427" y="21491802"/>
            <a:ext cx="12885648" cy="4113504"/>
          </a:xfrm>
          <a:prstGeom prst="rect">
            <a:avLst/>
          </a:prstGeom>
        </p:spPr>
        <p:txBody>
          <a:bodyPr/>
          <a:lstStyle>
            <a:lvl1pPr marL="0" indent="0" algn="justLow" rtl="1">
              <a:buNone/>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a:p>
            <a:pPr lvl="0"/>
            <a:r>
              <a:rPr lang="ar-SY" dirty="0"/>
              <a:t>إذا كنت تحتاج إلى عدد أكبر من الفقرات يتيح لك مولد النص العربى زيادة عدد الفقرات كما تريد، النص لن يبدو مقسما ولا يحوي أخطاء لغوية، مولد النص العربى مفيد لمصممي المواقع على وجه الخصوص، حيث يحتاج العميل فى كثير من الأحيان أن يطلع على صورة حقيقية لتصميم الموقع.</a:t>
            </a:r>
          </a:p>
          <a:p>
            <a:pPr lvl="0"/>
            <a:endParaRPr lang="en-US" dirty="0"/>
          </a:p>
        </p:txBody>
      </p:sp>
    </p:spTree>
    <p:extLst>
      <p:ext uri="{BB962C8B-B14F-4D97-AF65-F5344CB8AC3E}">
        <p14:creationId xmlns:p14="http://schemas.microsoft.com/office/powerpoint/2010/main" val="1876664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2923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4661659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1395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1984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4.sv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sv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113A4BED-DAD1-4FA4-ADBD-585846D11008}"/>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18731866" y="1056799"/>
            <a:ext cx="2011680" cy="2011680"/>
          </a:xfrm>
          <a:prstGeom prst="rect">
            <a:avLst/>
          </a:prstGeom>
        </p:spPr>
      </p:pic>
      <p:pic>
        <p:nvPicPr>
          <p:cNvPr id="8" name="Graphic 7">
            <a:extLst>
              <a:ext uri="{FF2B5EF4-FFF2-40B4-BE49-F238E27FC236}">
                <a16:creationId xmlns:a16="http://schemas.microsoft.com/office/drawing/2014/main" id="{E62CA565-A9EA-48FB-84B4-4C244D3959A9}"/>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640079" y="1056799"/>
            <a:ext cx="2011680" cy="2011680"/>
          </a:xfrm>
          <a:prstGeom prst="rect">
            <a:avLst/>
          </a:prstGeom>
        </p:spPr>
      </p:pic>
    </p:spTree>
    <p:extLst>
      <p:ext uri="{BB962C8B-B14F-4D97-AF65-F5344CB8AC3E}">
        <p14:creationId xmlns:p14="http://schemas.microsoft.com/office/powerpoint/2010/main" val="4141789604"/>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 id="2147483666" r:id="rId4"/>
    <p:sldLayoutId id="2147483668" r:id="rId5"/>
    <p:sldLayoutId id="2147483669" r:id="rId6"/>
    <p:sldLayoutId id="2147483670" r:id="rId7"/>
    <p:sldLayoutId id="2147483671" r:id="rId8"/>
  </p:sldLayoutIdLst>
  <p:txStyles>
    <p:titleStyle>
      <a:lvl1pPr algn="l" defTabSz="2138324" rtl="0" eaLnBrk="1" latinLnBrk="0" hangingPunct="1">
        <a:lnSpc>
          <a:spcPct val="90000"/>
        </a:lnSpc>
        <a:spcBef>
          <a:spcPct val="0"/>
        </a:spcBef>
        <a:buNone/>
        <a:defRPr sz="10289" kern="1200">
          <a:solidFill>
            <a:schemeClr val="tx1"/>
          </a:solidFill>
          <a:latin typeface="+mj-lt"/>
          <a:ea typeface="+mj-ea"/>
          <a:cs typeface="+mj-cs"/>
        </a:defRPr>
      </a:lvl1pPr>
    </p:titleStyle>
    <p:bodyStyle>
      <a:lvl1pPr marL="534581" indent="-534581" algn="l" defTabSz="2138324" rtl="0" eaLnBrk="1" latinLnBrk="0" hangingPunct="1">
        <a:lnSpc>
          <a:spcPct val="90000"/>
        </a:lnSpc>
        <a:spcBef>
          <a:spcPts val="2339"/>
        </a:spcBef>
        <a:buFont typeface="Arial" panose="020B0604020202020204" pitchFamily="34" charset="0"/>
        <a:buChar char="•"/>
        <a:defRPr sz="6548" kern="1200">
          <a:solidFill>
            <a:schemeClr val="tx1"/>
          </a:solidFill>
          <a:latin typeface="+mn-lt"/>
          <a:ea typeface="+mn-ea"/>
          <a:cs typeface="+mn-cs"/>
        </a:defRPr>
      </a:lvl1pPr>
      <a:lvl2pPr marL="1603743" indent="-534581" algn="l" defTabSz="2138324" rtl="0" eaLnBrk="1" latinLnBrk="0" hangingPunct="1">
        <a:lnSpc>
          <a:spcPct val="90000"/>
        </a:lnSpc>
        <a:spcBef>
          <a:spcPts val="1169"/>
        </a:spcBef>
        <a:buFont typeface="Arial" panose="020B0604020202020204" pitchFamily="34" charset="0"/>
        <a:buChar char="•"/>
        <a:defRPr sz="5612" kern="1200">
          <a:solidFill>
            <a:schemeClr val="tx1"/>
          </a:solidFill>
          <a:latin typeface="+mn-lt"/>
          <a:ea typeface="+mn-ea"/>
          <a:cs typeface="+mn-cs"/>
        </a:defRPr>
      </a:lvl2pPr>
      <a:lvl3pPr marL="2672906" indent="-534581" algn="l" defTabSz="2138324" rtl="0" eaLnBrk="1" latinLnBrk="0" hangingPunct="1">
        <a:lnSpc>
          <a:spcPct val="90000"/>
        </a:lnSpc>
        <a:spcBef>
          <a:spcPts val="1169"/>
        </a:spcBef>
        <a:buFont typeface="Arial" panose="020B0604020202020204" pitchFamily="34" charset="0"/>
        <a:buChar char="•"/>
        <a:defRPr sz="4677" kern="1200">
          <a:solidFill>
            <a:schemeClr val="tx1"/>
          </a:solidFill>
          <a:latin typeface="+mn-lt"/>
          <a:ea typeface="+mn-ea"/>
          <a:cs typeface="+mn-cs"/>
        </a:defRPr>
      </a:lvl3pPr>
      <a:lvl4pPr marL="3742068"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4pPr>
      <a:lvl5pPr marL="4811230"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5pPr>
      <a:lvl6pPr marL="5880392"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6pPr>
      <a:lvl7pPr marL="6949554"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7pPr>
      <a:lvl8pPr marL="8018717"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8pPr>
      <a:lvl9pPr marL="9087879"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9pPr>
    </p:bodyStyle>
    <p:otherStyle>
      <a:defPPr>
        <a:defRPr lang="en-US"/>
      </a:defPPr>
      <a:lvl1pPr marL="0" algn="l" defTabSz="2138324" rtl="0" eaLnBrk="1" latinLnBrk="0" hangingPunct="1">
        <a:defRPr sz="4209" kern="1200">
          <a:solidFill>
            <a:schemeClr val="tx1"/>
          </a:solidFill>
          <a:latin typeface="+mn-lt"/>
          <a:ea typeface="+mn-ea"/>
          <a:cs typeface="+mn-cs"/>
        </a:defRPr>
      </a:lvl1pPr>
      <a:lvl2pPr marL="1069162" algn="l" defTabSz="2138324" rtl="0" eaLnBrk="1" latinLnBrk="0" hangingPunct="1">
        <a:defRPr sz="4209" kern="1200">
          <a:solidFill>
            <a:schemeClr val="tx1"/>
          </a:solidFill>
          <a:latin typeface="+mn-lt"/>
          <a:ea typeface="+mn-ea"/>
          <a:cs typeface="+mn-cs"/>
        </a:defRPr>
      </a:lvl2pPr>
      <a:lvl3pPr marL="2138324" algn="l" defTabSz="2138324" rtl="0" eaLnBrk="1" latinLnBrk="0" hangingPunct="1">
        <a:defRPr sz="4209" kern="1200">
          <a:solidFill>
            <a:schemeClr val="tx1"/>
          </a:solidFill>
          <a:latin typeface="+mn-lt"/>
          <a:ea typeface="+mn-ea"/>
          <a:cs typeface="+mn-cs"/>
        </a:defRPr>
      </a:lvl3pPr>
      <a:lvl4pPr marL="3207487" algn="l" defTabSz="2138324" rtl="0" eaLnBrk="1" latinLnBrk="0" hangingPunct="1">
        <a:defRPr sz="4209" kern="1200">
          <a:solidFill>
            <a:schemeClr val="tx1"/>
          </a:solidFill>
          <a:latin typeface="+mn-lt"/>
          <a:ea typeface="+mn-ea"/>
          <a:cs typeface="+mn-cs"/>
        </a:defRPr>
      </a:lvl4pPr>
      <a:lvl5pPr marL="4276649" algn="l" defTabSz="2138324" rtl="0" eaLnBrk="1" latinLnBrk="0" hangingPunct="1">
        <a:defRPr sz="4209" kern="1200">
          <a:solidFill>
            <a:schemeClr val="tx1"/>
          </a:solidFill>
          <a:latin typeface="+mn-lt"/>
          <a:ea typeface="+mn-ea"/>
          <a:cs typeface="+mn-cs"/>
        </a:defRPr>
      </a:lvl5pPr>
      <a:lvl6pPr marL="5345811" algn="l" defTabSz="2138324" rtl="0" eaLnBrk="1" latinLnBrk="0" hangingPunct="1">
        <a:defRPr sz="4209" kern="1200">
          <a:solidFill>
            <a:schemeClr val="tx1"/>
          </a:solidFill>
          <a:latin typeface="+mn-lt"/>
          <a:ea typeface="+mn-ea"/>
          <a:cs typeface="+mn-cs"/>
        </a:defRPr>
      </a:lvl6pPr>
      <a:lvl7pPr marL="6414973" algn="l" defTabSz="2138324" rtl="0" eaLnBrk="1" latinLnBrk="0" hangingPunct="1">
        <a:defRPr sz="4209" kern="1200">
          <a:solidFill>
            <a:schemeClr val="tx1"/>
          </a:solidFill>
          <a:latin typeface="+mn-lt"/>
          <a:ea typeface="+mn-ea"/>
          <a:cs typeface="+mn-cs"/>
        </a:defRPr>
      </a:lvl7pPr>
      <a:lvl8pPr marL="7484135" algn="l" defTabSz="2138324" rtl="0" eaLnBrk="1" latinLnBrk="0" hangingPunct="1">
        <a:defRPr sz="4209" kern="1200">
          <a:solidFill>
            <a:schemeClr val="tx1"/>
          </a:solidFill>
          <a:latin typeface="+mn-lt"/>
          <a:ea typeface="+mn-ea"/>
          <a:cs typeface="+mn-cs"/>
        </a:defRPr>
      </a:lvl8pPr>
      <a:lvl9pPr marL="8553298" algn="l" defTabSz="2138324" rtl="0" eaLnBrk="1" latinLnBrk="0" hangingPunct="1">
        <a:defRPr sz="420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3863776-5131-44F2-8E9D-A4E8C36E7050}"/>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7C1B4AC8-0CDE-4881-989E-B3861314FA95}"/>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4550B31C-3904-4809-8C8E-ACBC58126342}"/>
              </a:ext>
            </a:extLst>
          </p:cNvPr>
          <p:cNvSpPr>
            <a:spLocks noGrp="1"/>
          </p:cNvSpPr>
          <p:nvPr>
            <p:ph type="body" sz="quarter" idx="12"/>
          </p:nvPr>
        </p:nvSpPr>
        <p:spPr/>
        <p:txBody>
          <a:bodyPr/>
          <a:lstStyle/>
          <a:p>
            <a:endParaRPr lang="en-US"/>
          </a:p>
        </p:txBody>
      </p:sp>
      <p:sp>
        <p:nvSpPr>
          <p:cNvPr id="5" name="Text Placeholder 4">
            <a:extLst>
              <a:ext uri="{FF2B5EF4-FFF2-40B4-BE49-F238E27FC236}">
                <a16:creationId xmlns:a16="http://schemas.microsoft.com/office/drawing/2014/main" id="{79B45D22-3A2E-459E-84BE-4D191A8561AA}"/>
              </a:ext>
            </a:extLst>
          </p:cNvPr>
          <p:cNvSpPr>
            <a:spLocks noGrp="1"/>
          </p:cNvSpPr>
          <p:nvPr>
            <p:ph type="body" sz="quarter" idx="13"/>
          </p:nvPr>
        </p:nvSpPr>
        <p:spPr/>
        <p:txBody>
          <a:bodyPr/>
          <a:lstStyle/>
          <a:p>
            <a:endParaRPr lang="en-US"/>
          </a:p>
        </p:txBody>
      </p:sp>
      <p:sp>
        <p:nvSpPr>
          <p:cNvPr id="6" name="Text Placeholder 5">
            <a:extLst>
              <a:ext uri="{FF2B5EF4-FFF2-40B4-BE49-F238E27FC236}">
                <a16:creationId xmlns:a16="http://schemas.microsoft.com/office/drawing/2014/main" id="{8A1D0515-DFB0-4BAC-8118-C4BF5D700927}"/>
              </a:ext>
            </a:extLst>
          </p:cNvPr>
          <p:cNvSpPr>
            <a:spLocks noGrp="1"/>
          </p:cNvSpPr>
          <p:nvPr>
            <p:ph type="body" sz="quarter" idx="14"/>
          </p:nvPr>
        </p:nvSpPr>
        <p:spPr/>
        <p:txBody>
          <a:bodyPr/>
          <a:lstStyle/>
          <a:p>
            <a:endParaRPr lang="en-US"/>
          </a:p>
        </p:txBody>
      </p:sp>
      <p:sp>
        <p:nvSpPr>
          <p:cNvPr id="7" name="Text Placeholder 6">
            <a:extLst>
              <a:ext uri="{FF2B5EF4-FFF2-40B4-BE49-F238E27FC236}">
                <a16:creationId xmlns:a16="http://schemas.microsoft.com/office/drawing/2014/main" id="{527D1516-F5F4-47B2-9065-8D5C6B0F27C7}"/>
              </a:ext>
            </a:extLst>
          </p:cNvPr>
          <p:cNvSpPr>
            <a:spLocks noGrp="1"/>
          </p:cNvSpPr>
          <p:nvPr>
            <p:ph type="body" sz="quarter" idx="15"/>
          </p:nvPr>
        </p:nvSpPr>
        <p:spPr/>
        <p:txBody>
          <a:bodyPr/>
          <a:lstStyle/>
          <a:p>
            <a:endParaRPr lang="en-US"/>
          </a:p>
        </p:txBody>
      </p:sp>
      <p:sp>
        <p:nvSpPr>
          <p:cNvPr id="8" name="Text Placeholder 7">
            <a:extLst>
              <a:ext uri="{FF2B5EF4-FFF2-40B4-BE49-F238E27FC236}">
                <a16:creationId xmlns:a16="http://schemas.microsoft.com/office/drawing/2014/main" id="{1910C507-D1FE-4AE2-B93E-BF7ACC448F82}"/>
              </a:ext>
            </a:extLst>
          </p:cNvPr>
          <p:cNvSpPr>
            <a:spLocks noGrp="1"/>
          </p:cNvSpPr>
          <p:nvPr>
            <p:ph type="body" sz="quarter" idx="16"/>
          </p:nvPr>
        </p:nvSpPr>
        <p:spPr/>
        <p:txBody>
          <a:bodyPr/>
          <a:lstStyle/>
          <a:p>
            <a:endParaRPr lang="en-US"/>
          </a:p>
        </p:txBody>
      </p:sp>
      <p:sp>
        <p:nvSpPr>
          <p:cNvPr id="9" name="Text Placeholder 8">
            <a:extLst>
              <a:ext uri="{FF2B5EF4-FFF2-40B4-BE49-F238E27FC236}">
                <a16:creationId xmlns:a16="http://schemas.microsoft.com/office/drawing/2014/main" id="{DF8C99CE-EC97-4365-BA04-DA1216E54657}"/>
              </a:ext>
            </a:extLst>
          </p:cNvPr>
          <p:cNvSpPr>
            <a:spLocks noGrp="1"/>
          </p:cNvSpPr>
          <p:nvPr>
            <p:ph type="body" sz="quarter" idx="17"/>
          </p:nvPr>
        </p:nvSpPr>
        <p:spPr/>
        <p:txBody>
          <a:bodyPr/>
          <a:lstStyle/>
          <a:p>
            <a:endParaRPr lang="en-US"/>
          </a:p>
        </p:txBody>
      </p:sp>
      <p:sp>
        <p:nvSpPr>
          <p:cNvPr id="10" name="Picture Placeholder 9">
            <a:extLst>
              <a:ext uri="{FF2B5EF4-FFF2-40B4-BE49-F238E27FC236}">
                <a16:creationId xmlns:a16="http://schemas.microsoft.com/office/drawing/2014/main" id="{F2BADC42-89CD-4BC2-A5B7-8C1E3BD0F00C}"/>
              </a:ext>
            </a:extLst>
          </p:cNvPr>
          <p:cNvSpPr>
            <a:spLocks noGrp="1"/>
          </p:cNvSpPr>
          <p:nvPr>
            <p:ph type="pic" sz="quarter" idx="18"/>
          </p:nvPr>
        </p:nvSpPr>
        <p:spPr/>
      </p:sp>
      <p:sp>
        <p:nvSpPr>
          <p:cNvPr id="11" name="Text Placeholder 10">
            <a:extLst>
              <a:ext uri="{FF2B5EF4-FFF2-40B4-BE49-F238E27FC236}">
                <a16:creationId xmlns:a16="http://schemas.microsoft.com/office/drawing/2014/main" id="{CBB59E8D-7593-4EDB-A568-10ECC3A1FAD1}"/>
              </a:ext>
            </a:extLst>
          </p:cNvPr>
          <p:cNvSpPr>
            <a:spLocks noGrp="1"/>
          </p:cNvSpPr>
          <p:nvPr>
            <p:ph type="body" sz="quarter" idx="19"/>
          </p:nvPr>
        </p:nvSpPr>
        <p:spPr/>
        <p:txBody>
          <a:bodyPr/>
          <a:lstStyle/>
          <a:p>
            <a:endParaRPr lang="en-US"/>
          </a:p>
        </p:txBody>
      </p:sp>
      <p:sp>
        <p:nvSpPr>
          <p:cNvPr id="12" name="Text Placeholder 11">
            <a:extLst>
              <a:ext uri="{FF2B5EF4-FFF2-40B4-BE49-F238E27FC236}">
                <a16:creationId xmlns:a16="http://schemas.microsoft.com/office/drawing/2014/main" id="{551FEB07-11FD-4B09-98DF-B731256B98F8}"/>
              </a:ext>
            </a:extLst>
          </p:cNvPr>
          <p:cNvSpPr>
            <a:spLocks noGrp="1"/>
          </p:cNvSpPr>
          <p:nvPr>
            <p:ph type="body" sz="quarter" idx="20"/>
          </p:nvPr>
        </p:nvSpPr>
        <p:spPr/>
        <p:txBody>
          <a:bodyPr/>
          <a:lstStyle/>
          <a:p>
            <a:endParaRPr lang="en-US"/>
          </a:p>
        </p:txBody>
      </p:sp>
      <p:sp>
        <p:nvSpPr>
          <p:cNvPr id="13" name="Text Placeholder 12">
            <a:extLst>
              <a:ext uri="{FF2B5EF4-FFF2-40B4-BE49-F238E27FC236}">
                <a16:creationId xmlns:a16="http://schemas.microsoft.com/office/drawing/2014/main" id="{1794B559-8478-4975-B055-CB0339A4E4FF}"/>
              </a:ext>
            </a:extLst>
          </p:cNvPr>
          <p:cNvSpPr>
            <a:spLocks noGrp="1"/>
          </p:cNvSpPr>
          <p:nvPr>
            <p:ph type="body" sz="quarter" idx="21"/>
          </p:nvPr>
        </p:nvSpPr>
        <p:spPr/>
        <p:txBody>
          <a:bodyPr/>
          <a:lstStyle/>
          <a:p>
            <a:endParaRPr lang="en-US"/>
          </a:p>
        </p:txBody>
      </p:sp>
    </p:spTree>
    <p:extLst>
      <p:ext uri="{BB962C8B-B14F-4D97-AF65-F5344CB8AC3E}">
        <p14:creationId xmlns:p14="http://schemas.microsoft.com/office/powerpoint/2010/main" val="249256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BF701AB-ECEB-46A7-B6EF-0C25BDF45F90}"/>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F0D85E14-D026-44E9-B4C0-1BD61A17270C}"/>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A21D3D9D-02C7-4B30-A30F-668C23806AB1}"/>
              </a:ext>
            </a:extLst>
          </p:cNvPr>
          <p:cNvSpPr>
            <a:spLocks noGrp="1"/>
          </p:cNvSpPr>
          <p:nvPr>
            <p:ph type="body" sz="quarter" idx="12"/>
          </p:nvPr>
        </p:nvSpPr>
        <p:spPr/>
        <p:txBody>
          <a:bodyPr/>
          <a:lstStyle/>
          <a:p>
            <a:endParaRPr lang="en-US"/>
          </a:p>
        </p:txBody>
      </p:sp>
      <p:sp>
        <p:nvSpPr>
          <p:cNvPr id="5" name="Text Placeholder 4">
            <a:extLst>
              <a:ext uri="{FF2B5EF4-FFF2-40B4-BE49-F238E27FC236}">
                <a16:creationId xmlns:a16="http://schemas.microsoft.com/office/drawing/2014/main" id="{11D9E458-058E-4A4C-A27B-A24AB87F4BCC}"/>
              </a:ext>
            </a:extLst>
          </p:cNvPr>
          <p:cNvSpPr>
            <a:spLocks noGrp="1"/>
          </p:cNvSpPr>
          <p:nvPr>
            <p:ph type="body" sz="quarter" idx="13"/>
          </p:nvPr>
        </p:nvSpPr>
        <p:spPr/>
        <p:txBody>
          <a:bodyPr/>
          <a:lstStyle/>
          <a:p>
            <a:endParaRPr lang="en-US"/>
          </a:p>
        </p:txBody>
      </p:sp>
      <p:sp>
        <p:nvSpPr>
          <p:cNvPr id="6" name="Text Placeholder 5">
            <a:extLst>
              <a:ext uri="{FF2B5EF4-FFF2-40B4-BE49-F238E27FC236}">
                <a16:creationId xmlns:a16="http://schemas.microsoft.com/office/drawing/2014/main" id="{49A90C0D-5E4A-4A9D-A4EC-B7AC8ECCA042}"/>
              </a:ext>
            </a:extLst>
          </p:cNvPr>
          <p:cNvSpPr>
            <a:spLocks noGrp="1"/>
          </p:cNvSpPr>
          <p:nvPr>
            <p:ph type="body" sz="quarter" idx="14"/>
          </p:nvPr>
        </p:nvSpPr>
        <p:spPr/>
        <p:txBody>
          <a:bodyPr/>
          <a:lstStyle/>
          <a:p>
            <a:endParaRPr lang="en-US"/>
          </a:p>
        </p:txBody>
      </p:sp>
      <p:sp>
        <p:nvSpPr>
          <p:cNvPr id="7" name="Text Placeholder 6">
            <a:extLst>
              <a:ext uri="{FF2B5EF4-FFF2-40B4-BE49-F238E27FC236}">
                <a16:creationId xmlns:a16="http://schemas.microsoft.com/office/drawing/2014/main" id="{B000D5A3-2FD0-457A-B7E1-4E1EB0E35076}"/>
              </a:ext>
            </a:extLst>
          </p:cNvPr>
          <p:cNvSpPr>
            <a:spLocks noGrp="1"/>
          </p:cNvSpPr>
          <p:nvPr>
            <p:ph type="body" sz="quarter" idx="15"/>
          </p:nvPr>
        </p:nvSpPr>
        <p:spPr/>
        <p:txBody>
          <a:bodyPr/>
          <a:lstStyle/>
          <a:p>
            <a:endParaRPr lang="en-US"/>
          </a:p>
        </p:txBody>
      </p:sp>
      <p:sp>
        <p:nvSpPr>
          <p:cNvPr id="8" name="Text Placeholder 7">
            <a:extLst>
              <a:ext uri="{FF2B5EF4-FFF2-40B4-BE49-F238E27FC236}">
                <a16:creationId xmlns:a16="http://schemas.microsoft.com/office/drawing/2014/main" id="{7C8A55E6-0CC4-4A6D-89DD-91EA310075AE}"/>
              </a:ext>
            </a:extLst>
          </p:cNvPr>
          <p:cNvSpPr>
            <a:spLocks noGrp="1"/>
          </p:cNvSpPr>
          <p:nvPr>
            <p:ph type="body" sz="quarter" idx="16"/>
          </p:nvPr>
        </p:nvSpPr>
        <p:spPr/>
        <p:txBody>
          <a:bodyPr/>
          <a:lstStyle/>
          <a:p>
            <a:endParaRPr lang="en-US"/>
          </a:p>
        </p:txBody>
      </p:sp>
      <p:sp>
        <p:nvSpPr>
          <p:cNvPr id="9" name="Text Placeholder 8">
            <a:extLst>
              <a:ext uri="{FF2B5EF4-FFF2-40B4-BE49-F238E27FC236}">
                <a16:creationId xmlns:a16="http://schemas.microsoft.com/office/drawing/2014/main" id="{881A0463-4F86-4FFA-A568-8D9DF7D44886}"/>
              </a:ext>
            </a:extLst>
          </p:cNvPr>
          <p:cNvSpPr>
            <a:spLocks noGrp="1"/>
          </p:cNvSpPr>
          <p:nvPr>
            <p:ph type="body" sz="quarter" idx="19"/>
          </p:nvPr>
        </p:nvSpPr>
        <p:spPr/>
        <p:txBody>
          <a:bodyPr/>
          <a:lstStyle/>
          <a:p>
            <a:endParaRPr lang="en-US"/>
          </a:p>
        </p:txBody>
      </p:sp>
      <p:sp>
        <p:nvSpPr>
          <p:cNvPr id="10" name="Text Placeholder 9">
            <a:extLst>
              <a:ext uri="{FF2B5EF4-FFF2-40B4-BE49-F238E27FC236}">
                <a16:creationId xmlns:a16="http://schemas.microsoft.com/office/drawing/2014/main" id="{254CF7C3-7BD3-48B8-917E-BEFB44CF5813}"/>
              </a:ext>
            </a:extLst>
          </p:cNvPr>
          <p:cNvSpPr>
            <a:spLocks noGrp="1"/>
          </p:cNvSpPr>
          <p:nvPr>
            <p:ph type="body" sz="quarter" idx="21"/>
          </p:nvPr>
        </p:nvSpPr>
        <p:spPr/>
        <p:txBody>
          <a:bodyPr/>
          <a:lstStyle/>
          <a:p>
            <a:endParaRPr lang="en-US"/>
          </a:p>
        </p:txBody>
      </p:sp>
      <p:sp>
        <p:nvSpPr>
          <p:cNvPr id="11" name="Picture Placeholder 10">
            <a:extLst>
              <a:ext uri="{FF2B5EF4-FFF2-40B4-BE49-F238E27FC236}">
                <a16:creationId xmlns:a16="http://schemas.microsoft.com/office/drawing/2014/main" id="{55336483-56EE-421F-801F-87AEBC90D03F}"/>
              </a:ext>
            </a:extLst>
          </p:cNvPr>
          <p:cNvSpPr>
            <a:spLocks noGrp="1"/>
          </p:cNvSpPr>
          <p:nvPr>
            <p:ph type="pic" sz="quarter" idx="22"/>
          </p:nvPr>
        </p:nvSpPr>
        <p:spPr/>
      </p:sp>
      <p:sp>
        <p:nvSpPr>
          <p:cNvPr id="23" name="Text Placeholder 22">
            <a:extLst>
              <a:ext uri="{FF2B5EF4-FFF2-40B4-BE49-F238E27FC236}">
                <a16:creationId xmlns:a16="http://schemas.microsoft.com/office/drawing/2014/main" id="{AA39FD8E-A103-4712-8B20-62170915E1E3}"/>
              </a:ext>
            </a:extLst>
          </p:cNvPr>
          <p:cNvSpPr>
            <a:spLocks noGrp="1"/>
          </p:cNvSpPr>
          <p:nvPr>
            <p:ph type="body" sz="quarter" idx="23"/>
          </p:nvPr>
        </p:nvSpPr>
        <p:spPr/>
        <p:txBody>
          <a:bodyPr/>
          <a:lstStyle/>
          <a:p>
            <a:endParaRPr lang="en-US"/>
          </a:p>
        </p:txBody>
      </p:sp>
    </p:spTree>
    <p:extLst>
      <p:ext uri="{BB962C8B-B14F-4D97-AF65-F5344CB8AC3E}">
        <p14:creationId xmlns:p14="http://schemas.microsoft.com/office/powerpoint/2010/main" val="4809760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0A7CA20A-DA6B-48B3-A428-1C0F78A40C78}"/>
              </a:ext>
            </a:extLst>
          </p:cNvPr>
          <p:cNvSpPr>
            <a:spLocks noGrp="1"/>
          </p:cNvSpPr>
          <p:nvPr>
            <p:ph type="body" sz="quarter" idx="10"/>
          </p:nvPr>
        </p:nvSpPr>
        <p:spPr/>
        <p:txBody>
          <a:bodyPr/>
          <a:lstStyle/>
          <a:p>
            <a:endParaRPr lang="en-US"/>
          </a:p>
        </p:txBody>
      </p:sp>
      <p:sp>
        <p:nvSpPr>
          <p:cNvPr id="15" name="Text Placeholder 14">
            <a:extLst>
              <a:ext uri="{FF2B5EF4-FFF2-40B4-BE49-F238E27FC236}">
                <a16:creationId xmlns:a16="http://schemas.microsoft.com/office/drawing/2014/main" id="{56F740E6-7C58-4939-A077-91A9BB447E5E}"/>
              </a:ext>
            </a:extLst>
          </p:cNvPr>
          <p:cNvSpPr>
            <a:spLocks noGrp="1"/>
          </p:cNvSpPr>
          <p:nvPr>
            <p:ph type="body" sz="quarter" idx="11"/>
          </p:nvPr>
        </p:nvSpPr>
        <p:spPr/>
        <p:txBody>
          <a:bodyPr/>
          <a:lstStyle/>
          <a:p>
            <a:endParaRPr lang="en-US"/>
          </a:p>
        </p:txBody>
      </p:sp>
      <p:sp>
        <p:nvSpPr>
          <p:cNvPr id="16" name="Text Placeholder 15">
            <a:extLst>
              <a:ext uri="{FF2B5EF4-FFF2-40B4-BE49-F238E27FC236}">
                <a16:creationId xmlns:a16="http://schemas.microsoft.com/office/drawing/2014/main" id="{A6A760E3-39ED-40CB-9A25-DD73FAAF49EE}"/>
              </a:ext>
            </a:extLst>
          </p:cNvPr>
          <p:cNvSpPr>
            <a:spLocks noGrp="1"/>
          </p:cNvSpPr>
          <p:nvPr>
            <p:ph type="body" sz="quarter" idx="12"/>
          </p:nvPr>
        </p:nvSpPr>
        <p:spPr/>
        <p:txBody>
          <a:bodyPr/>
          <a:lstStyle/>
          <a:p>
            <a:endParaRPr lang="en-US"/>
          </a:p>
        </p:txBody>
      </p:sp>
      <p:sp>
        <p:nvSpPr>
          <p:cNvPr id="17" name="Text Placeholder 16">
            <a:extLst>
              <a:ext uri="{FF2B5EF4-FFF2-40B4-BE49-F238E27FC236}">
                <a16:creationId xmlns:a16="http://schemas.microsoft.com/office/drawing/2014/main" id="{1A6E1B9E-FB05-4753-978A-15CFFC796347}"/>
              </a:ext>
            </a:extLst>
          </p:cNvPr>
          <p:cNvSpPr>
            <a:spLocks noGrp="1"/>
          </p:cNvSpPr>
          <p:nvPr>
            <p:ph type="body" sz="quarter" idx="13"/>
          </p:nvPr>
        </p:nvSpPr>
        <p:spPr/>
        <p:txBody>
          <a:bodyPr/>
          <a:lstStyle/>
          <a:p>
            <a:endParaRPr lang="en-US"/>
          </a:p>
        </p:txBody>
      </p:sp>
      <p:sp>
        <p:nvSpPr>
          <p:cNvPr id="18" name="Text Placeholder 17">
            <a:extLst>
              <a:ext uri="{FF2B5EF4-FFF2-40B4-BE49-F238E27FC236}">
                <a16:creationId xmlns:a16="http://schemas.microsoft.com/office/drawing/2014/main" id="{A7395FB7-9DCC-4471-A3F8-4AB99366916F}"/>
              </a:ext>
            </a:extLst>
          </p:cNvPr>
          <p:cNvSpPr>
            <a:spLocks noGrp="1"/>
          </p:cNvSpPr>
          <p:nvPr>
            <p:ph type="body" sz="quarter" idx="14"/>
          </p:nvPr>
        </p:nvSpPr>
        <p:spPr/>
        <p:txBody>
          <a:bodyPr/>
          <a:lstStyle/>
          <a:p>
            <a:endParaRPr lang="en-US"/>
          </a:p>
        </p:txBody>
      </p:sp>
      <p:sp>
        <p:nvSpPr>
          <p:cNvPr id="19" name="Text Placeholder 18">
            <a:extLst>
              <a:ext uri="{FF2B5EF4-FFF2-40B4-BE49-F238E27FC236}">
                <a16:creationId xmlns:a16="http://schemas.microsoft.com/office/drawing/2014/main" id="{11177935-E9E2-4A11-A26B-B96244B86089}"/>
              </a:ext>
            </a:extLst>
          </p:cNvPr>
          <p:cNvSpPr>
            <a:spLocks noGrp="1"/>
          </p:cNvSpPr>
          <p:nvPr>
            <p:ph type="body" sz="quarter" idx="15"/>
          </p:nvPr>
        </p:nvSpPr>
        <p:spPr/>
        <p:txBody>
          <a:bodyPr/>
          <a:lstStyle/>
          <a:p>
            <a:endParaRPr lang="en-US"/>
          </a:p>
        </p:txBody>
      </p:sp>
      <p:sp>
        <p:nvSpPr>
          <p:cNvPr id="20" name="Text Placeholder 19">
            <a:extLst>
              <a:ext uri="{FF2B5EF4-FFF2-40B4-BE49-F238E27FC236}">
                <a16:creationId xmlns:a16="http://schemas.microsoft.com/office/drawing/2014/main" id="{FF428FE8-676F-4310-A095-D14EB0643829}"/>
              </a:ext>
            </a:extLst>
          </p:cNvPr>
          <p:cNvSpPr>
            <a:spLocks noGrp="1"/>
          </p:cNvSpPr>
          <p:nvPr>
            <p:ph type="body" sz="quarter" idx="16"/>
          </p:nvPr>
        </p:nvSpPr>
        <p:spPr/>
        <p:txBody>
          <a:bodyPr/>
          <a:lstStyle/>
          <a:p>
            <a:endParaRPr lang="en-US"/>
          </a:p>
        </p:txBody>
      </p:sp>
      <p:sp>
        <p:nvSpPr>
          <p:cNvPr id="21" name="Text Placeholder 20">
            <a:extLst>
              <a:ext uri="{FF2B5EF4-FFF2-40B4-BE49-F238E27FC236}">
                <a16:creationId xmlns:a16="http://schemas.microsoft.com/office/drawing/2014/main" id="{C614B07B-0DD8-441E-930C-F5AD46300D6E}"/>
              </a:ext>
            </a:extLst>
          </p:cNvPr>
          <p:cNvSpPr>
            <a:spLocks noGrp="1"/>
          </p:cNvSpPr>
          <p:nvPr>
            <p:ph type="body" sz="quarter" idx="17"/>
          </p:nvPr>
        </p:nvSpPr>
        <p:spPr/>
        <p:txBody>
          <a:bodyPr/>
          <a:lstStyle/>
          <a:p>
            <a:endParaRPr lang="en-US"/>
          </a:p>
        </p:txBody>
      </p:sp>
      <p:sp>
        <p:nvSpPr>
          <p:cNvPr id="22" name="Picture Placeholder 21">
            <a:extLst>
              <a:ext uri="{FF2B5EF4-FFF2-40B4-BE49-F238E27FC236}">
                <a16:creationId xmlns:a16="http://schemas.microsoft.com/office/drawing/2014/main" id="{9BF2097B-BCB1-4979-9C87-DD21B1CA5E5F}"/>
              </a:ext>
            </a:extLst>
          </p:cNvPr>
          <p:cNvSpPr>
            <a:spLocks noGrp="1"/>
          </p:cNvSpPr>
          <p:nvPr>
            <p:ph type="pic" sz="quarter" idx="18"/>
          </p:nvPr>
        </p:nvSpPr>
        <p:spPr/>
      </p:sp>
      <p:sp>
        <p:nvSpPr>
          <p:cNvPr id="23" name="Text Placeholder 22">
            <a:extLst>
              <a:ext uri="{FF2B5EF4-FFF2-40B4-BE49-F238E27FC236}">
                <a16:creationId xmlns:a16="http://schemas.microsoft.com/office/drawing/2014/main" id="{1F11D3A6-55FB-4B5A-9076-319B4EBFAC49}"/>
              </a:ext>
            </a:extLst>
          </p:cNvPr>
          <p:cNvSpPr>
            <a:spLocks noGrp="1"/>
          </p:cNvSpPr>
          <p:nvPr>
            <p:ph type="body" sz="quarter" idx="19"/>
          </p:nvPr>
        </p:nvSpPr>
        <p:spPr/>
        <p:txBody>
          <a:bodyPr/>
          <a:lstStyle/>
          <a:p>
            <a:endParaRPr lang="en-US"/>
          </a:p>
        </p:txBody>
      </p:sp>
      <p:sp>
        <p:nvSpPr>
          <p:cNvPr id="24" name="Text Placeholder 23">
            <a:extLst>
              <a:ext uri="{FF2B5EF4-FFF2-40B4-BE49-F238E27FC236}">
                <a16:creationId xmlns:a16="http://schemas.microsoft.com/office/drawing/2014/main" id="{0E4871B9-27DA-4983-8982-6F5E9CCBFA55}"/>
              </a:ext>
            </a:extLst>
          </p:cNvPr>
          <p:cNvSpPr>
            <a:spLocks noGrp="1"/>
          </p:cNvSpPr>
          <p:nvPr>
            <p:ph type="body" sz="quarter" idx="20"/>
          </p:nvPr>
        </p:nvSpPr>
        <p:spPr/>
        <p:txBody>
          <a:bodyPr/>
          <a:lstStyle/>
          <a:p>
            <a:endParaRPr lang="en-US"/>
          </a:p>
        </p:txBody>
      </p:sp>
      <p:sp>
        <p:nvSpPr>
          <p:cNvPr id="25" name="Text Placeholder 24">
            <a:extLst>
              <a:ext uri="{FF2B5EF4-FFF2-40B4-BE49-F238E27FC236}">
                <a16:creationId xmlns:a16="http://schemas.microsoft.com/office/drawing/2014/main" id="{4AC2FEAF-D8FB-4E85-A427-924AC995BDDE}"/>
              </a:ext>
            </a:extLst>
          </p:cNvPr>
          <p:cNvSpPr>
            <a:spLocks noGrp="1"/>
          </p:cNvSpPr>
          <p:nvPr>
            <p:ph type="body" sz="quarter" idx="21"/>
          </p:nvPr>
        </p:nvSpPr>
        <p:spPr/>
        <p:txBody>
          <a:bodyPr/>
          <a:lstStyle/>
          <a:p>
            <a:endParaRPr lang="en-US"/>
          </a:p>
        </p:txBody>
      </p:sp>
    </p:spTree>
    <p:extLst>
      <p:ext uri="{BB962C8B-B14F-4D97-AF65-F5344CB8AC3E}">
        <p14:creationId xmlns:p14="http://schemas.microsoft.com/office/powerpoint/2010/main" val="8099994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A21A8A9-7221-4494-A9ED-1C74C19D10D5}"/>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E6D11C3D-377E-4663-8A4A-EDBA2A11D278}"/>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05D52AA8-CEAA-406D-9B57-6327323F36CE}"/>
              </a:ext>
            </a:extLst>
          </p:cNvPr>
          <p:cNvSpPr>
            <a:spLocks noGrp="1"/>
          </p:cNvSpPr>
          <p:nvPr>
            <p:ph type="body" sz="quarter" idx="12"/>
          </p:nvPr>
        </p:nvSpPr>
        <p:spPr/>
        <p:txBody>
          <a:bodyPr/>
          <a:lstStyle/>
          <a:p>
            <a:endParaRPr lang="en-US"/>
          </a:p>
        </p:txBody>
      </p:sp>
      <p:sp>
        <p:nvSpPr>
          <p:cNvPr id="5" name="Text Placeholder 4">
            <a:extLst>
              <a:ext uri="{FF2B5EF4-FFF2-40B4-BE49-F238E27FC236}">
                <a16:creationId xmlns:a16="http://schemas.microsoft.com/office/drawing/2014/main" id="{C77BAA21-78C4-4189-8D64-9C420874F30B}"/>
              </a:ext>
            </a:extLst>
          </p:cNvPr>
          <p:cNvSpPr>
            <a:spLocks noGrp="1"/>
          </p:cNvSpPr>
          <p:nvPr>
            <p:ph type="body" sz="quarter" idx="13"/>
          </p:nvPr>
        </p:nvSpPr>
        <p:spPr/>
        <p:txBody>
          <a:bodyPr/>
          <a:lstStyle/>
          <a:p>
            <a:endParaRPr lang="en-US"/>
          </a:p>
        </p:txBody>
      </p:sp>
      <p:sp>
        <p:nvSpPr>
          <p:cNvPr id="6" name="Text Placeholder 5">
            <a:extLst>
              <a:ext uri="{FF2B5EF4-FFF2-40B4-BE49-F238E27FC236}">
                <a16:creationId xmlns:a16="http://schemas.microsoft.com/office/drawing/2014/main" id="{3C4BCBA2-1437-48C5-BA79-6A48FF1456C7}"/>
              </a:ext>
            </a:extLst>
          </p:cNvPr>
          <p:cNvSpPr>
            <a:spLocks noGrp="1"/>
          </p:cNvSpPr>
          <p:nvPr>
            <p:ph type="body" sz="quarter" idx="14"/>
          </p:nvPr>
        </p:nvSpPr>
        <p:spPr/>
        <p:txBody>
          <a:bodyPr/>
          <a:lstStyle/>
          <a:p>
            <a:endParaRPr lang="en-US"/>
          </a:p>
        </p:txBody>
      </p:sp>
      <p:sp>
        <p:nvSpPr>
          <p:cNvPr id="8" name="Text Placeholder 7">
            <a:extLst>
              <a:ext uri="{FF2B5EF4-FFF2-40B4-BE49-F238E27FC236}">
                <a16:creationId xmlns:a16="http://schemas.microsoft.com/office/drawing/2014/main" id="{F85A593E-2AB9-440A-986D-D66B49AEC65A}"/>
              </a:ext>
            </a:extLst>
          </p:cNvPr>
          <p:cNvSpPr>
            <a:spLocks noGrp="1"/>
          </p:cNvSpPr>
          <p:nvPr>
            <p:ph type="body" sz="quarter" idx="21"/>
          </p:nvPr>
        </p:nvSpPr>
        <p:spPr/>
        <p:txBody>
          <a:bodyPr/>
          <a:lstStyle/>
          <a:p>
            <a:endParaRPr lang="en-US"/>
          </a:p>
        </p:txBody>
      </p:sp>
      <p:sp>
        <p:nvSpPr>
          <p:cNvPr id="7" name="Text Placeholder 6">
            <a:extLst>
              <a:ext uri="{FF2B5EF4-FFF2-40B4-BE49-F238E27FC236}">
                <a16:creationId xmlns:a16="http://schemas.microsoft.com/office/drawing/2014/main" id="{6A409566-8CC4-426C-9CBB-B6661E1AB3F7}"/>
              </a:ext>
            </a:extLst>
          </p:cNvPr>
          <p:cNvSpPr>
            <a:spLocks noGrp="1"/>
          </p:cNvSpPr>
          <p:nvPr>
            <p:ph type="body" sz="quarter" idx="20"/>
          </p:nvPr>
        </p:nvSpPr>
        <p:spPr/>
        <p:txBody>
          <a:bodyPr/>
          <a:lstStyle/>
          <a:p>
            <a:endParaRPr lang="en-US"/>
          </a:p>
        </p:txBody>
      </p:sp>
      <p:sp>
        <p:nvSpPr>
          <p:cNvPr id="9" name="Text Placeholder 8">
            <a:extLst>
              <a:ext uri="{FF2B5EF4-FFF2-40B4-BE49-F238E27FC236}">
                <a16:creationId xmlns:a16="http://schemas.microsoft.com/office/drawing/2014/main" id="{40A09DEE-6090-4D40-9850-050E608C1B06}"/>
              </a:ext>
            </a:extLst>
          </p:cNvPr>
          <p:cNvSpPr>
            <a:spLocks noGrp="1"/>
          </p:cNvSpPr>
          <p:nvPr>
            <p:ph type="body" sz="quarter" idx="22"/>
          </p:nvPr>
        </p:nvSpPr>
        <p:spPr/>
        <p:txBody>
          <a:bodyPr/>
          <a:lstStyle/>
          <a:p>
            <a:endParaRPr lang="en-US"/>
          </a:p>
        </p:txBody>
      </p:sp>
      <p:sp>
        <p:nvSpPr>
          <p:cNvPr id="10" name="Picture Placeholder 9">
            <a:extLst>
              <a:ext uri="{FF2B5EF4-FFF2-40B4-BE49-F238E27FC236}">
                <a16:creationId xmlns:a16="http://schemas.microsoft.com/office/drawing/2014/main" id="{5451C424-440B-4082-A1FE-43F0413694B3}"/>
              </a:ext>
            </a:extLst>
          </p:cNvPr>
          <p:cNvSpPr>
            <a:spLocks noGrp="1"/>
          </p:cNvSpPr>
          <p:nvPr>
            <p:ph type="pic" sz="quarter" idx="23"/>
          </p:nvPr>
        </p:nvSpPr>
        <p:spPr/>
      </p:sp>
      <p:sp>
        <p:nvSpPr>
          <p:cNvPr id="11" name="Text Placeholder 10">
            <a:extLst>
              <a:ext uri="{FF2B5EF4-FFF2-40B4-BE49-F238E27FC236}">
                <a16:creationId xmlns:a16="http://schemas.microsoft.com/office/drawing/2014/main" id="{14B8F798-9542-4579-8EA2-364C03859B05}"/>
              </a:ext>
            </a:extLst>
          </p:cNvPr>
          <p:cNvSpPr>
            <a:spLocks noGrp="1"/>
          </p:cNvSpPr>
          <p:nvPr>
            <p:ph type="body" sz="quarter" idx="24"/>
          </p:nvPr>
        </p:nvSpPr>
        <p:spPr/>
        <p:txBody>
          <a:bodyPr/>
          <a:lstStyle/>
          <a:p>
            <a:endParaRPr lang="en-US"/>
          </a:p>
        </p:txBody>
      </p:sp>
      <p:sp>
        <p:nvSpPr>
          <p:cNvPr id="12" name="Picture Placeholder 11">
            <a:extLst>
              <a:ext uri="{FF2B5EF4-FFF2-40B4-BE49-F238E27FC236}">
                <a16:creationId xmlns:a16="http://schemas.microsoft.com/office/drawing/2014/main" id="{650DCD52-657E-4EF3-A512-42884F6EA58C}"/>
              </a:ext>
            </a:extLst>
          </p:cNvPr>
          <p:cNvSpPr>
            <a:spLocks noGrp="1"/>
          </p:cNvSpPr>
          <p:nvPr>
            <p:ph type="pic" sz="quarter" idx="25"/>
          </p:nvPr>
        </p:nvSpPr>
        <p:spPr/>
      </p:sp>
      <p:sp>
        <p:nvSpPr>
          <p:cNvPr id="24" name="Text Placeholder 23">
            <a:extLst>
              <a:ext uri="{FF2B5EF4-FFF2-40B4-BE49-F238E27FC236}">
                <a16:creationId xmlns:a16="http://schemas.microsoft.com/office/drawing/2014/main" id="{CAE5686D-7485-413A-ABDB-D12147EE4DA7}"/>
              </a:ext>
            </a:extLst>
          </p:cNvPr>
          <p:cNvSpPr>
            <a:spLocks noGrp="1"/>
          </p:cNvSpPr>
          <p:nvPr>
            <p:ph type="body" sz="quarter" idx="26"/>
          </p:nvPr>
        </p:nvSpPr>
        <p:spPr/>
        <p:txBody>
          <a:bodyPr/>
          <a:lstStyle/>
          <a:p>
            <a:endParaRPr lang="en-US"/>
          </a:p>
        </p:txBody>
      </p:sp>
    </p:spTree>
    <p:extLst>
      <p:ext uri="{BB962C8B-B14F-4D97-AF65-F5344CB8AC3E}">
        <p14:creationId xmlns:p14="http://schemas.microsoft.com/office/powerpoint/2010/main" val="3112924844"/>
      </p:ext>
    </p:extLst>
  </p:cSld>
  <p:clrMapOvr>
    <a:masterClrMapping/>
  </p:clrMapOvr>
</p:sld>
</file>

<file path=ppt/theme/theme1.xml><?xml version="1.0" encoding="utf-8"?>
<a:theme xmlns:a="http://schemas.openxmlformats.org/drawingml/2006/main" name="Office Theme">
  <a:themeElements>
    <a:clrScheme name="الوان همك">
      <a:dk1>
        <a:sysClr val="windowText" lastClr="000000"/>
      </a:dk1>
      <a:lt1>
        <a:sysClr val="window" lastClr="FFFFFF"/>
      </a:lt1>
      <a:dk2>
        <a:srgbClr val="44546A"/>
      </a:dk2>
      <a:lt2>
        <a:srgbClr val="E7E6E6"/>
      </a:lt2>
      <a:accent1>
        <a:srgbClr val="B2B2B2"/>
      </a:accent1>
      <a:accent2>
        <a:srgbClr val="F9D829"/>
      </a:accent2>
      <a:accent3>
        <a:srgbClr val="7D204B"/>
      </a:accent3>
      <a:accent4>
        <a:srgbClr val="B2B2B2"/>
      </a:accent4>
      <a:accent5>
        <a:srgbClr val="F9D829"/>
      </a:accent5>
      <a:accent6>
        <a:srgbClr val="7D204B"/>
      </a:accent6>
      <a:hlink>
        <a:srgbClr val="0563C1"/>
      </a:hlink>
      <a:folHlink>
        <a:srgbClr val="954F72"/>
      </a:folHlink>
    </a:clrScheme>
    <a:fontScheme name="همك بوسترات">
      <a:majorFont>
        <a:latin typeface="Bahij TheSansArabic Plain"/>
        <a:ea typeface=""/>
        <a:cs typeface="Bahij TheSansArabic Plain"/>
      </a:majorFont>
      <a:minorFont>
        <a:latin typeface="Bahij TheSansArabic Plain"/>
        <a:ea typeface=""/>
        <a:cs typeface="Bahij TheSansArabic Plai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66</TotalTime>
  <Words>0</Words>
  <Application>Microsoft Office PowerPoint</Application>
  <PresentationFormat>Custom</PresentationFormat>
  <Paragraphs>0</Paragraphs>
  <Slides>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vt:i4>
      </vt:variant>
    </vt:vector>
  </HeadingPairs>
  <TitlesOfParts>
    <vt:vector size="7" baseType="lpstr">
      <vt:lpstr>Arial</vt:lpstr>
      <vt:lpstr>Bahij TheSansArabic Plain</vt:lpstr>
      <vt:lpstr>Office Theme</vt:lpstr>
      <vt:lpstr>PowerPoint Presentation</vt:lpstr>
      <vt:lpstr>PowerPoint Presentation</vt:lpstr>
      <vt:lpstr>PowerPoint Presentation</vt:lpstr>
      <vt:lpstr>PowerPoint Presentation</vt:lpstr>
    </vt:vector>
  </TitlesOfParts>
  <Company>moness.designer@gmail.com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Moness kassab</dc:creator>
  <cp:lastModifiedBy>Namoothaj</cp:lastModifiedBy>
  <cp:revision>12</cp:revision>
  <dcterms:created xsi:type="dcterms:W3CDTF">2023-01-09T11:58:18Z</dcterms:created>
  <dcterms:modified xsi:type="dcterms:W3CDTF">2023-01-20T22:59:55Z</dcterms:modified>
</cp:coreProperties>
</file>