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6" r:id="rId2"/>
  </p:sldIdLst>
  <p:sldSz cx="6858000" cy="9906000" type="A4"/>
  <p:notesSz cx="6858000" cy="9144000"/>
  <p:embeddedFontLst>
    <p:embeddedFont>
      <p:font typeface="Bahij TheSansArabic Bold" panose="02040503050201020203" pitchFamily="18" charset="-78"/>
      <p:regular r:id="rId4"/>
    </p:embeddedFont>
    <p:embeddedFont>
      <p:font typeface="Bahij TheSansArabic Plain" panose="02040503050201020203" pitchFamily="18" charset="-78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260" y="-144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 /><Relationship Id="rId13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7" Type="http://schemas.openxmlformats.org/officeDocument/2006/relationships/font" Target="fonts/font4.fntdata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3.fntdata" /><Relationship Id="rId11" Type="http://schemas.openxmlformats.org/officeDocument/2006/relationships/viewProps" Target="viewProps.xml" /><Relationship Id="rId5" Type="http://schemas.openxmlformats.org/officeDocument/2006/relationships/font" Target="fonts/font2.fntdata" /><Relationship Id="rId10" Type="http://schemas.openxmlformats.org/officeDocument/2006/relationships/presProps" Target="presProps.xml" /><Relationship Id="rId4" Type="http://schemas.openxmlformats.org/officeDocument/2006/relationships/font" Target="fonts/font1.fntdata" /><Relationship Id="rId9" Type="http://schemas.openxmlformats.org/officeDocument/2006/relationships/font" Target="fonts/font6.fntdata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297E5-ABF8-4AB2-A7C6-0D21F46E89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C4E7-3132-4BC4-9B31-DB06A1F31A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336F-E2DF-478D-A8DE-73E39C52AF2A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B76EA-9D6D-40D7-B6E7-4E66B69C9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C14E7-D7B3-443B-B480-F232542C88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0A1C-3666-41F2-BEE0-78E9F100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.svg" /><Relationship Id="rId7" Type="http://schemas.openxmlformats.org/officeDocument/2006/relationships/image" Target="../media/image6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11" Type="http://schemas.openxmlformats.org/officeDocument/2006/relationships/image" Target="../media/image10.svg" /><Relationship Id="rId5" Type="http://schemas.openxmlformats.org/officeDocument/2006/relationships/image" Target="../media/image4.svg" /><Relationship Id="rId10" Type="http://schemas.openxmlformats.org/officeDocument/2006/relationships/image" Target="../media/image9.png" /><Relationship Id="rId4" Type="http://schemas.openxmlformats.org/officeDocument/2006/relationships/image" Target="../media/image3.png" /><Relationship Id="rId9" Type="http://schemas.openxmlformats.org/officeDocument/2006/relationships/image" Target="../media/image8.svg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19FBC2A-7964-41AF-A1FD-BB5B92D2CAB5}"/>
              </a:ext>
            </a:extLst>
          </p:cNvPr>
          <p:cNvSpPr/>
          <p:nvPr userDrawn="1"/>
        </p:nvSpPr>
        <p:spPr>
          <a:xfrm>
            <a:off x="-4189" y="9047656"/>
            <a:ext cx="6858000" cy="8583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76683"/>
            <a:ext cx="5600700" cy="752232"/>
          </a:xfrm>
        </p:spPr>
        <p:txBody>
          <a:bodyPr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2301297"/>
            <a:ext cx="542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اعلان مناقشة رسالة ماجستير</a:t>
            </a:r>
          </a:p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بعنوان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1871"/>
            <a:ext cx="5600700" cy="632433"/>
          </a:xfrm>
        </p:spPr>
        <p:txBody>
          <a:bodyPr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D99902-A600-48B6-A77A-58413CD0EBFD}"/>
              </a:ext>
            </a:extLst>
          </p:cNvPr>
          <p:cNvSpPr txBox="1"/>
          <p:nvPr userDrawn="1"/>
        </p:nvSpPr>
        <p:spPr>
          <a:xfrm>
            <a:off x="2884620" y="5024129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C49EDA-F98F-44CB-B982-8826723FB519}"/>
              </a:ext>
            </a:extLst>
          </p:cNvPr>
          <p:cNvSpPr txBox="1"/>
          <p:nvPr userDrawn="1"/>
        </p:nvSpPr>
        <p:spPr>
          <a:xfrm>
            <a:off x="2714221" y="5200849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E02CF4-0340-4870-9328-2C4CF0DB2B14}"/>
              </a:ext>
            </a:extLst>
          </p:cNvPr>
          <p:cNvSpPr txBox="1"/>
          <p:nvPr userDrawn="1"/>
        </p:nvSpPr>
        <p:spPr>
          <a:xfrm>
            <a:off x="4896521" y="6222507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5D01E4-7AC5-41FE-80FA-0F0E42F78DB6}"/>
              </a:ext>
            </a:extLst>
          </p:cNvPr>
          <p:cNvSpPr txBox="1"/>
          <p:nvPr userDrawn="1"/>
        </p:nvSpPr>
        <p:spPr>
          <a:xfrm>
            <a:off x="4789120" y="6461629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2D6486-DB95-42F2-A862-85FAB85D1357}"/>
              </a:ext>
            </a:extLst>
          </p:cNvPr>
          <p:cNvSpPr txBox="1"/>
          <p:nvPr userDrawn="1"/>
        </p:nvSpPr>
        <p:spPr>
          <a:xfrm>
            <a:off x="893780" y="6222325"/>
            <a:ext cx="1631858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8580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r>
              <a:rPr lang="ar-SA" sz="1400" spc="14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المشارك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A50AC0-2744-4D73-90CA-9BCAC8E9E96A}"/>
              </a:ext>
            </a:extLst>
          </p:cNvPr>
          <p:cNvSpPr txBox="1"/>
          <p:nvPr userDrawn="1"/>
        </p:nvSpPr>
        <p:spPr>
          <a:xfrm>
            <a:off x="1012403" y="6454777"/>
            <a:ext cx="139461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Co-Supervisor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131E6E-5EA6-4417-B22F-2B2AEDDDA55D}"/>
              </a:ext>
            </a:extLst>
          </p:cNvPr>
          <p:cNvSpPr/>
          <p:nvPr userDrawn="1"/>
        </p:nvSpPr>
        <p:spPr>
          <a:xfrm>
            <a:off x="2603381" y="7415014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F7AA1B-CE8A-4F8F-8E95-8E0959FF4DDE}"/>
              </a:ext>
            </a:extLst>
          </p:cNvPr>
          <p:cNvSpPr/>
          <p:nvPr userDrawn="1"/>
        </p:nvSpPr>
        <p:spPr>
          <a:xfrm>
            <a:off x="4572326" y="1661173"/>
            <a:ext cx="966290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200" dirty="0">
                <a:effectLst/>
              </a:rPr>
              <a:t>رقم</a:t>
            </a:r>
            <a:r>
              <a:rPr lang="ar-SA" sz="1200" spc="-45" dirty="0">
                <a:effectLst/>
              </a:rPr>
              <a:t> </a:t>
            </a:r>
            <a:r>
              <a:rPr lang="ar-SA" sz="1200" dirty="0">
                <a:effectLst/>
              </a:rPr>
              <a:t>القرار</a:t>
            </a:r>
            <a:r>
              <a:rPr lang="ar-SA" sz="1200" spc="-50" dirty="0">
                <a:effectLst/>
              </a:rPr>
              <a:t> </a:t>
            </a:r>
            <a:r>
              <a:rPr lang="en-US" sz="1200" dirty="0">
                <a:effectLst/>
              </a:rPr>
              <a:t>:</a:t>
            </a:r>
            <a:endParaRPr lang="en-US" sz="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0F475439-9CDF-4E53-A751-F99E21421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555032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00724A84-66EE-4CDD-84A0-7D6650EEC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5941805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CE84E0B7-2C22-4B27-9080-7033134BFD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045" y="6822866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D9221A10-3999-465E-BC5A-B7221273CE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1893" y="7119709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7E845C0F-5749-41B0-BD81-177AEC08A2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745" y="6816414"/>
            <a:ext cx="2881080" cy="232360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المشارك باللغة العربية</a:t>
            </a:r>
            <a:endParaRPr lang="en-US" dirty="0"/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id="{BBA4ED21-FD9E-4CD4-B82F-18415838A3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7593" y="7119709"/>
            <a:ext cx="2924232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co-Supervisor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C87D3D5C-2BDE-4B43-8361-0951CB5D4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3127" y="771533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71BF956C-B810-4FBB-A485-46CCF8F7CC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3127" y="8048166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3" name="Text Placeholder 53">
            <a:extLst>
              <a:ext uri="{FF2B5EF4-FFF2-40B4-BE49-F238E27FC236}">
                <a16:creationId xmlns:a16="http://schemas.microsoft.com/office/drawing/2014/main" id="{15D0D23B-8BE8-4F05-93CE-64A5A35D7C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07016" y="1730243"/>
            <a:ext cx="2308927" cy="192720"/>
          </a:xfrm>
        </p:spPr>
        <p:txBody>
          <a:bodyPr>
            <a:noAutofit/>
          </a:bodyPr>
          <a:lstStyle>
            <a:lvl1pPr marL="0" indent="0" algn="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يكتب رقم القرار بشكل صحيح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E95CB-73E9-4C22-AD45-F734C3947BB2}"/>
              </a:ext>
            </a:extLst>
          </p:cNvPr>
          <p:cNvSpPr/>
          <p:nvPr userDrawn="1"/>
        </p:nvSpPr>
        <p:spPr>
          <a:xfrm>
            <a:off x="5365394" y="8803558"/>
            <a:ext cx="74443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المكان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A3D27814-64E4-4A98-8364-CA8BB6E4389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9011" y="8364318"/>
            <a:ext cx="457200" cy="4572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1153B7E-D9C7-4D51-BA59-1AA303A4F4F5}"/>
              </a:ext>
            </a:extLst>
          </p:cNvPr>
          <p:cNvSpPr/>
          <p:nvPr userDrawn="1"/>
        </p:nvSpPr>
        <p:spPr>
          <a:xfrm>
            <a:off x="2845140" y="8803558"/>
            <a:ext cx="143693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تاريخ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14B7F426-FAB2-48BB-8DC7-C59B86CE8D0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35006" y="8364318"/>
            <a:ext cx="457200" cy="457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C19154F-71E3-459B-805C-331CD5307B33}"/>
              </a:ext>
            </a:extLst>
          </p:cNvPr>
          <p:cNvSpPr/>
          <p:nvPr userDrawn="1"/>
        </p:nvSpPr>
        <p:spPr>
          <a:xfrm>
            <a:off x="219194" y="8803558"/>
            <a:ext cx="142410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وقت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421603DC-2536-4FF3-8402-0BF1113D934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2648" y="8364318"/>
            <a:ext cx="457200" cy="457200"/>
          </a:xfrm>
          <a:prstGeom prst="rect">
            <a:avLst/>
          </a:prstGeom>
        </p:spPr>
      </p:pic>
      <p:sp>
        <p:nvSpPr>
          <p:cNvPr id="93" name="Text Placeholder 53">
            <a:extLst>
              <a:ext uri="{FF2B5EF4-FFF2-40B4-BE49-F238E27FC236}">
                <a16:creationId xmlns:a16="http://schemas.microsoft.com/office/drawing/2014/main" id="{B6B80276-3892-43B8-9FCE-F54DB08A9F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89120" y="9152371"/>
            <a:ext cx="1896982" cy="525932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مثال: مدرج الباسل</a:t>
            </a:r>
            <a:endParaRPr lang="en-US" dirty="0"/>
          </a:p>
        </p:txBody>
      </p:sp>
      <p:sp>
        <p:nvSpPr>
          <p:cNvPr id="94" name="Text Placeholder 53">
            <a:extLst>
              <a:ext uri="{FF2B5EF4-FFF2-40B4-BE49-F238E27FC236}">
                <a16:creationId xmlns:a16="http://schemas.microsoft.com/office/drawing/2014/main" id="{BC2C160C-FA81-4019-A79B-56AF0AD3D0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79941" y="9152372"/>
            <a:ext cx="767331" cy="267854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الاثنين</a:t>
            </a:r>
            <a:endParaRPr lang="en-US" dirty="0"/>
          </a:p>
        </p:txBody>
      </p:sp>
      <p:sp>
        <p:nvSpPr>
          <p:cNvPr id="95" name="Text Placeholder 53">
            <a:extLst>
              <a:ext uri="{FF2B5EF4-FFF2-40B4-BE49-F238E27FC236}">
                <a16:creationId xmlns:a16="http://schemas.microsoft.com/office/drawing/2014/main" id="{11B8F0E4-BC60-45F3-B7BB-E0A181BAC0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80099" y="9438556"/>
            <a:ext cx="156701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13-3-2023</a:t>
            </a:r>
          </a:p>
        </p:txBody>
      </p:sp>
      <p:sp>
        <p:nvSpPr>
          <p:cNvPr id="96" name="Text Placeholder 53">
            <a:extLst>
              <a:ext uri="{FF2B5EF4-FFF2-40B4-BE49-F238E27FC236}">
                <a16:creationId xmlns:a16="http://schemas.microsoft.com/office/drawing/2014/main" id="{524C53BE-839C-4755-9CE8-9EE740185C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6514" y="9164309"/>
            <a:ext cx="58413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12:30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4525639-0B5E-43FE-A331-9AA4B2437E3A}"/>
              </a:ext>
            </a:extLst>
          </p:cNvPr>
          <p:cNvSpPr/>
          <p:nvPr userDrawn="1"/>
        </p:nvSpPr>
        <p:spPr>
          <a:xfrm>
            <a:off x="281593" y="9099973"/>
            <a:ext cx="64024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ظهراً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8AB1CD-76FE-4432-BCB4-8A6410D3E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910" y="3322403"/>
            <a:ext cx="5947410" cy="752232"/>
          </a:xfrm>
        </p:spPr>
        <p:txBody>
          <a:bodyPr/>
          <a:lstStyle/>
          <a:p>
            <a:r>
              <a:rPr lang="ar-SY" dirty="0"/>
              <a:t>تطوير التكامل بين شبكات الحساسات اللاسلكية والحوسبة السحابية وإنترنت الأشياء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9B4341-E9D0-41DD-B57D-BD6423582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Improvement the Integration of WSN, Cloud Computing and IoT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3652DB-5862-4510-AE87-264C2A4BDA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r-SY" dirty="0"/>
              <a:t>المهندسة عبير آصف منصور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ECBC3B-D07C-4DB6-8623-D8C7F031D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006" y="5840205"/>
            <a:ext cx="5418580" cy="225908"/>
          </a:xfrm>
        </p:spPr>
        <p:txBody>
          <a:bodyPr/>
          <a:lstStyle/>
          <a:p>
            <a:r>
              <a:rPr lang="en-US" dirty="0"/>
              <a:t>Eng. Abeer </a:t>
            </a:r>
            <a:r>
              <a:rPr lang="en-US"/>
              <a:t>Assef Mansour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035A95-85B0-41C4-8F9A-8969C3913C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ar-SY" dirty="0"/>
              <a:t>أ.</a:t>
            </a:r>
            <a:r>
              <a:rPr lang="en-US" dirty="0"/>
              <a:t> </a:t>
            </a:r>
            <a:r>
              <a:rPr lang="ar-SY" dirty="0"/>
              <a:t>د.</a:t>
            </a:r>
            <a:r>
              <a:rPr lang="en-US" dirty="0"/>
              <a:t> </a:t>
            </a:r>
            <a:r>
              <a:rPr lang="ar-SY" dirty="0"/>
              <a:t>م. نديم شاهين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360A0A-A4D3-4502-9CB1-0DD1D0DD24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16680" y="7081609"/>
            <a:ext cx="2724093" cy="225908"/>
          </a:xfrm>
        </p:spPr>
        <p:txBody>
          <a:bodyPr/>
          <a:lstStyle/>
          <a:p>
            <a:r>
              <a:rPr lang="en-US" dirty="0"/>
              <a:t>Prof. Dr. Eng. Nadim Chahin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21A6A0-B26A-4C76-B9B2-86AD612F7F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C1242C-8BAE-4D72-895D-217C69C095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3C8860-071D-46AB-93FF-4C3C51B9D4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ar-SY" dirty="0"/>
              <a:t>قسم هندسة الإلكترونيات والاتصالات</a:t>
            </a:r>
            <a:endParaRPr lang="en-US" dirty="0"/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A5FB07-5F8F-4C1D-A733-E2ECAF6AC7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650" y="7974079"/>
            <a:ext cx="5418580" cy="225908"/>
          </a:xfrm>
        </p:spPr>
        <p:txBody>
          <a:bodyPr/>
          <a:lstStyle/>
          <a:p>
            <a:r>
              <a:rPr lang="ar-SY" dirty="0"/>
              <a:t>هندسة الاتصالات المتقدمة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223B4D-27A3-4B65-B739-B284E38B73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ar-SY" dirty="0"/>
              <a:t>/21/ تاريخ 14/2/2023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BB61A8-D446-49AF-9E4D-562E15C4D0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89120" y="9152371"/>
            <a:ext cx="1896982" cy="320749"/>
          </a:xfrm>
        </p:spPr>
        <p:txBody>
          <a:bodyPr/>
          <a:lstStyle/>
          <a:p>
            <a:r>
              <a:rPr lang="ar-SA"/>
              <a:t>قاعة السيمنار في قسم</a:t>
            </a:r>
            <a:r>
              <a:rPr lang="ar-SY"/>
              <a:t> </a:t>
            </a:r>
            <a:r>
              <a:rPr lang="ar-SY" dirty="0"/>
              <a:t>هندسة </a:t>
            </a:r>
            <a:r>
              <a:rPr lang="ar-SY"/>
              <a:t>الإلكترونيات والاتصالات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40207F4-F546-4832-806C-16E34E15CD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60195" y="9123248"/>
            <a:ext cx="1848971" cy="243298"/>
          </a:xfrm>
        </p:spPr>
        <p:txBody>
          <a:bodyPr/>
          <a:lstStyle/>
          <a:p>
            <a:r>
              <a:rPr lang="ar-SA"/>
              <a:t>الإثنين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12954A-3CF1-4DC3-B952-DF53318C5A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ar-SA"/>
              <a:t>8-5-2023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2187C0-4C17-40B1-B1EC-26161549FE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6514" y="9164309"/>
            <a:ext cx="671306" cy="243299"/>
          </a:xfrm>
        </p:spPr>
        <p:txBody>
          <a:bodyPr/>
          <a:lstStyle/>
          <a:p>
            <a:r>
              <a:rPr lang="ar-SY" dirty="0"/>
              <a:t>12:00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67</Words>
  <Application>Microsoft Office PowerPoint</Application>
  <PresentationFormat>A4 Paper (210x297 mm)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Moness.designer@gmail.com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abeer mansour</cp:lastModifiedBy>
  <cp:revision>18</cp:revision>
  <dcterms:created xsi:type="dcterms:W3CDTF">2023-01-13T19:11:45Z</dcterms:created>
  <dcterms:modified xsi:type="dcterms:W3CDTF">2023-04-30T12:11:12Z</dcterms:modified>
</cp:coreProperties>
</file>