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4"/>
    </p:embeddedFont>
    <p:embeddedFont>
      <p:font typeface="Bahij TheSansArabic Plain" panose="02040503050201020203" charset="-78"/>
      <p:regular r:id="rId5"/>
    </p:embeddedFont>
    <p:embeddedFont>
      <p:font typeface="Calibri" panose="020F0502020204030204" pitchFamily="34" charset="0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60" y="-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تقييم أداء خوارزميات ترميم الصور الرقمية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Performance Evaluation of Digital Image Inpainting Algorithms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تقى الكيال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Touka Al </a:t>
            </a:r>
            <a:r>
              <a:rPr lang="en-US" dirty="0" err="1"/>
              <a:t>Kayyal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dirty="0"/>
              <a:t>طلال حمود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Talal </a:t>
            </a:r>
            <a:r>
              <a:rPr lang="en-US" dirty="0" err="1"/>
              <a:t>Hammod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قسم هندسة الإلكترونيات والاتصالات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الإلكترونيات التطبيقية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Y" dirty="0"/>
              <a:t>3059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/>
              <a:t>مبنى الإلكترون قاعة السمنار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80099" y="9152372"/>
            <a:ext cx="1167173" cy="267854"/>
          </a:xfrm>
        </p:spPr>
        <p:txBody>
          <a:bodyPr/>
          <a:lstStyle/>
          <a:p>
            <a:r>
              <a:rPr lang="ar-SY" dirty="0"/>
              <a:t>الخميس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rtl="0"/>
            <a:r>
              <a:rPr lang="en-US" dirty="0"/>
              <a:t>13-7-2023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36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Bahij TheSansArabic Bold</vt:lpstr>
      <vt:lpstr>Bahij TheSansArabic Plain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Touka ALkayyal</cp:lastModifiedBy>
  <cp:revision>11</cp:revision>
  <dcterms:created xsi:type="dcterms:W3CDTF">2023-01-13T19:11:45Z</dcterms:created>
  <dcterms:modified xsi:type="dcterms:W3CDTF">2023-07-07T22:34:59Z</dcterms:modified>
</cp:coreProperties>
</file>