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5"/>
    </p:embeddedFont>
    <p:embeddedFont>
      <p:font typeface="Bahij TheSansArabic Plain" panose="02040503050201020203" pitchFamily="18" charset="-7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 showGuides="1">
      <p:cViewPr varScale="1">
        <p:scale>
          <a:sx n="50" d="100"/>
          <a:sy n="50" d="100"/>
        </p:scale>
        <p:origin x="2702" y="53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04153"/>
            <a:ext cx="5600700" cy="392691"/>
          </a:xfrm>
        </p:spPr>
        <p:txBody>
          <a:bodyPr anchor="ctr"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D33A7C8-2A65-4A8D-B38A-B60673170335}"/>
              </a:ext>
            </a:extLst>
          </p:cNvPr>
          <p:cNvSpPr txBox="1"/>
          <p:nvPr userDrawn="1"/>
        </p:nvSpPr>
        <p:spPr>
          <a:xfrm>
            <a:off x="2714221" y="3245203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6C20E-C98F-46D6-9AFE-2F33FD40E145}"/>
              </a:ext>
            </a:extLst>
          </p:cNvPr>
          <p:cNvSpPr txBox="1"/>
          <p:nvPr userDrawn="1"/>
        </p:nvSpPr>
        <p:spPr>
          <a:xfrm>
            <a:off x="4743403" y="3964146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4A9BDA-A201-4677-B2DB-CEE4E44966F1}"/>
              </a:ext>
            </a:extLst>
          </p:cNvPr>
          <p:cNvSpPr txBox="1"/>
          <p:nvPr userDrawn="1"/>
        </p:nvSpPr>
        <p:spPr>
          <a:xfrm>
            <a:off x="1012403" y="3962223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822744" y="4733102"/>
            <a:ext cx="12125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Department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B9786D03-21B3-4393-AFF7-8CAE704E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3581168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0D0C1E8B-84C2-4191-9605-0A964225F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6176" y="425186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F4200654-1677-4B9C-A594-BC53221D00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425186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33424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Example: Department of Mechanical Design Engineering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58DA02-6D06-4060-B3B4-8894A96ED846}"/>
              </a:ext>
            </a:extLst>
          </p:cNvPr>
          <p:cNvSpPr/>
          <p:nvPr userDrawn="1"/>
        </p:nvSpPr>
        <p:spPr>
          <a:xfrm flipH="1">
            <a:off x="483813" y="5930742"/>
            <a:ext cx="6004560" cy="3789449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F75FB8-60EC-41D9-9160-152EE848D66B}"/>
              </a:ext>
            </a:extLst>
          </p:cNvPr>
          <p:cNvSpPr txBox="1"/>
          <p:nvPr userDrawn="1"/>
        </p:nvSpPr>
        <p:spPr>
          <a:xfrm flipH="1">
            <a:off x="832747" y="5617177"/>
            <a:ext cx="11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3"/>
                </a:solidFill>
                <a:cs typeface="+mj-cs"/>
              </a:rPr>
              <a:t>Summary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EAB252-A89F-4B71-B97D-EB6ADCB2D36E}"/>
              </a:ext>
            </a:extLst>
          </p:cNvPr>
          <p:cNvGrpSpPr/>
          <p:nvPr userDrawn="1"/>
        </p:nvGrpSpPr>
        <p:grpSpPr>
          <a:xfrm>
            <a:off x="451747" y="5636417"/>
            <a:ext cx="617220" cy="301770"/>
            <a:chOff x="1728909" y="2629941"/>
            <a:chExt cx="3042291" cy="148743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8366615-C628-4E58-98AE-A515EE4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C46CBE6-4F61-4CFF-8C07-28D24ED2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B461B6B6-4E87-4D2E-B257-60722A4D9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84C31D-FB24-4AFA-AE6A-77A29A6180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726" y="5699362"/>
            <a:ext cx="144000" cy="144000"/>
          </a:xfrm>
          <a:prstGeom prst="rect">
            <a:avLst/>
          </a:prstGeom>
        </p:spPr>
      </p:pic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B9F08183-C3B2-4D6B-BE60-E0FADF78B85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665" y="6034433"/>
            <a:ext cx="5840412" cy="3481042"/>
          </a:xfrm>
        </p:spPr>
        <p:txBody>
          <a:bodyPr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1AB14-87CD-49D1-A873-2F162D10279A}"/>
              </a:ext>
            </a:extLst>
          </p:cNvPr>
          <p:cNvSpPr txBox="1"/>
          <p:nvPr userDrawn="1"/>
        </p:nvSpPr>
        <p:spPr>
          <a:xfrm>
            <a:off x="716349" y="2065597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PhD dissertation summary</a:t>
            </a: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40163"/>
            <a:ext cx="5600700" cy="467077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ملخص أطروحة الدكتوراه بعنوان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3644F-0805-422D-98B4-2A2B2C48F260}"/>
              </a:ext>
            </a:extLst>
          </p:cNvPr>
          <p:cNvSpPr txBox="1"/>
          <p:nvPr userDrawn="1"/>
        </p:nvSpPr>
        <p:spPr>
          <a:xfrm flipH="1">
            <a:off x="2884620" y="31600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ADBB-891B-48B5-82EB-BEB3E0A8500F}"/>
              </a:ext>
            </a:extLst>
          </p:cNvPr>
          <p:cNvSpPr txBox="1"/>
          <p:nvPr userDrawn="1"/>
        </p:nvSpPr>
        <p:spPr>
          <a:xfrm>
            <a:off x="4896521" y="3833053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9E32B1-D780-42FC-8B09-B7ED2E193433}"/>
              </a:ext>
            </a:extLst>
          </p:cNvPr>
          <p:cNvSpPr txBox="1"/>
          <p:nvPr userDrawn="1"/>
        </p:nvSpPr>
        <p:spPr>
          <a:xfrm>
            <a:off x="940916" y="3826641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619964" y="4700948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C68BEC50-3581-4B6E-8DA4-7AFB5BA68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3541458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3E4BFE2-E7C4-42A1-857C-965CB01E50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4212628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72" name="Text Placeholder 53">
            <a:extLst>
              <a:ext uri="{FF2B5EF4-FFF2-40B4-BE49-F238E27FC236}">
                <a16:creationId xmlns:a16="http://schemas.microsoft.com/office/drawing/2014/main" id="{C250F4FD-B69B-48A7-90C3-7421D8BFD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305" y="4206176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01270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AC290A28-B91A-4FD3-9147-331E301A8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710" y="5334100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407F65-3703-4AEC-A8B7-E87B16D9CCE6}"/>
              </a:ext>
            </a:extLst>
          </p:cNvPr>
          <p:cNvSpPr/>
          <p:nvPr userDrawn="1"/>
        </p:nvSpPr>
        <p:spPr>
          <a:xfrm>
            <a:off x="451747" y="6247759"/>
            <a:ext cx="6004560" cy="3231521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ABE47-DBC6-4134-9DD6-78553E59C988}"/>
              </a:ext>
            </a:extLst>
          </p:cNvPr>
          <p:cNvSpPr txBox="1"/>
          <p:nvPr userDrawn="1"/>
        </p:nvSpPr>
        <p:spPr>
          <a:xfrm>
            <a:off x="4920333" y="5934193"/>
            <a:ext cx="11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Y" sz="1600" b="1" dirty="0">
                <a:solidFill>
                  <a:schemeClr val="accent3"/>
                </a:solidFill>
                <a:cs typeface="+mj-cs"/>
              </a:rPr>
              <a:t>الملخص</a:t>
            </a:r>
            <a:br>
              <a:rPr lang="ar-SY" sz="1600" b="1" dirty="0">
                <a:solidFill>
                  <a:schemeClr val="accent3"/>
                </a:solidFill>
                <a:cs typeface="+mj-cs"/>
              </a:rPr>
            </a:br>
            <a:endParaRPr lang="en-US" sz="1600" b="1" dirty="0">
              <a:solidFill>
                <a:schemeClr val="accent3"/>
              </a:solidFill>
              <a:cs typeface="+mj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CFD45-5455-455D-BA55-43B762D680EB}"/>
              </a:ext>
            </a:extLst>
          </p:cNvPr>
          <p:cNvGrpSpPr/>
          <p:nvPr userDrawn="1"/>
        </p:nvGrpSpPr>
        <p:grpSpPr>
          <a:xfrm flipH="1">
            <a:off x="5871153" y="5953433"/>
            <a:ext cx="617220" cy="301770"/>
            <a:chOff x="1728909" y="2629941"/>
            <a:chExt cx="3042291" cy="1487431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95A7CFF3-F3FD-43AB-B10B-A008B6BF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14437462-95B7-4D24-94AB-88FD059F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86846FF3-8107-4725-9646-8A16330D4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4" name="Graphic 83">
            <a:extLst>
              <a:ext uri="{FF2B5EF4-FFF2-40B4-BE49-F238E27FC236}">
                <a16:creationId xmlns:a16="http://schemas.microsoft.com/office/drawing/2014/main" id="{B39845D8-473B-4A11-8F3F-9A0FF9B2DB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94" y="6016378"/>
            <a:ext cx="144000" cy="144000"/>
          </a:xfrm>
          <a:prstGeom prst="rect">
            <a:avLst/>
          </a:prstGeom>
        </p:spPr>
      </p:pic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491F8AAA-1ABC-41F4-A445-166E9E830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665" y="6351448"/>
            <a:ext cx="5840412" cy="2995751"/>
          </a:xfrm>
        </p:spPr>
        <p:txBody>
          <a:bodyPr>
            <a:normAutofit/>
          </a:bodyPr>
          <a:lstStyle>
            <a:lvl1pPr marL="0" indent="0" algn="justLow" rtl="1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ar-SY" dirty="0"/>
              <a:t>إذا كنت تحتاج إلى عدد أكبر من الفقرات يتيح لك مولد النص </a:t>
            </a:r>
            <a:r>
              <a:rPr lang="ar-SY" dirty="0" err="1"/>
              <a:t>العربى</a:t>
            </a:r>
            <a:r>
              <a:rPr lang="ar-SY" dirty="0"/>
              <a:t> زيادة عدد الفقرات كما تريد، النص لن يبدو مقسما ولا يحوي أخطاء لغوية، مولد النص </a:t>
            </a:r>
            <a:r>
              <a:rPr lang="ar-SY" dirty="0" err="1"/>
              <a:t>العربى</a:t>
            </a:r>
            <a:r>
              <a:rPr lang="ar-SY" dirty="0"/>
              <a:t> مفيد لمصممي المواقع على وجه الخصوص، حيث يحتاج العميل </a:t>
            </a:r>
            <a:r>
              <a:rPr lang="ar-SY" dirty="0" err="1"/>
              <a:t>فى</a:t>
            </a:r>
            <a:r>
              <a:rPr lang="ar-SY" dirty="0"/>
              <a:t> كثير من الأحيان أن يطلع على صورة حقيقية لتصميم الموقع.</a:t>
            </a:r>
          </a:p>
        </p:txBody>
      </p:sp>
    </p:spTree>
    <p:extLst>
      <p:ext uri="{BB962C8B-B14F-4D97-AF65-F5344CB8AC3E}">
        <p14:creationId xmlns:p14="http://schemas.microsoft.com/office/powerpoint/2010/main" val="3958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44AAE-CA0D-4F7D-AD02-1C59D49B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F10BC-81F5-48DA-BD00-41EDF679A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A46EF-14FC-4A32-BDDF-182621F9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35C5AC-0A5D-46D7-A7DB-7D940786A7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9D4E3-0ACF-407F-B436-AC742B20D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26A252-9E66-419F-95CD-78B429CA72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BD67F-EDD6-46F0-B53B-E9235C47C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9F9FB-C61B-42A7-B4AD-149B9865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5478EF-0C4B-46B3-A214-90A04C653C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EB3EE1-20B6-4BB3-B855-4123E6C6D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D07CDB-9454-41F8-9AE6-DE86120161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Bahij TheSansArabic Plain</vt:lpstr>
      <vt:lpstr>Bahij TheSansArabic Bold</vt:lpstr>
      <vt:lpstr>Calibri</vt:lpstr>
      <vt:lpstr>Office Theme</vt:lpstr>
      <vt:lpstr>PowerPoint Presentation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moness</cp:lastModifiedBy>
  <cp:revision>17</cp:revision>
  <dcterms:created xsi:type="dcterms:W3CDTF">2023-01-13T19:11:45Z</dcterms:created>
  <dcterms:modified xsi:type="dcterms:W3CDTF">2023-07-25T07:40:42Z</dcterms:modified>
</cp:coreProperties>
</file>