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embeddedFontLst>
    <p:embeddedFont>
      <p:font typeface="DIN Next LT Arabic Light" panose="020B0303020203050203" pitchFamily="34" charset="-78"/>
      <p:regular r:id="rId4"/>
    </p:embeddedFont>
    <p:embeddedFont>
      <p:font typeface="DIN Next LT Arabic Medium" panose="020B0603020203050203" pitchFamily="34" charset="-78"/>
      <p:regular r:id="rId5"/>
      <p:bold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074" y="5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498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</a:t>
            </a:r>
            <a:r>
              <a:rPr lang="ar-SY" sz="1400" dirty="0" err="1">
                <a:cs typeface="+mj-cs"/>
              </a:rPr>
              <a:t>الموالدي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498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</a:t>
            </a:r>
            <a:r>
              <a:rPr lang="ar-SY" sz="1400" dirty="0" err="1">
                <a:cs typeface="+mj-cs"/>
              </a:rPr>
              <a:t>الموالدي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93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6A139F-EE1D-42C2-8E60-D9891C8794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D7864-277E-442F-8B4F-61BA17811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249790-75FC-4BCB-ABC0-F1856F55D6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F4772-B0A2-4F29-A28E-93E237ED0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34981B-AEBA-4D8A-9DB4-1E714B8142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60A5D8-2423-4FFF-B62F-1E78C76782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57BE6A-68A1-4219-BEC8-C9434389C7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3F942F6-3D7C-4513-AD4B-8C3B32204A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67B2D8-E436-4623-88B9-8F07C9AC94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132CDF-64ED-48D7-8BD5-FD5135858F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40BEC7-1036-4096-8E27-27BE97E789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987598-A893-4B20-AB6C-2039FAE9BB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ECF96B9-C906-4E2F-91D7-4573BD5D82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250CED6-6689-457A-A5B2-B2411C900F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32F104B-689A-49A7-A691-9ECAB82AED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85D2BC5-D255-4CAD-8EA8-F42236C22B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86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DIN Next LT Arabic Medium</vt:lpstr>
      <vt:lpstr>DIN Next LT Arabic Light</vt:lpstr>
      <vt:lpstr>Arial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moness</cp:lastModifiedBy>
  <cp:revision>21</cp:revision>
  <dcterms:created xsi:type="dcterms:W3CDTF">2023-01-13T19:11:45Z</dcterms:created>
  <dcterms:modified xsi:type="dcterms:W3CDTF">2024-01-26T19:29:23Z</dcterms:modified>
</cp:coreProperties>
</file>