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</p:sldIdLst>
  <p:sldSz cx="8229600" cy="8229600"/>
  <p:notesSz cx="6858000" cy="9144000"/>
  <p:embeddedFontLst>
    <p:embeddedFont>
      <p:font typeface="Simplified Arabic" panose="02020603050405020304" pitchFamily="18" charset="-78"/>
      <p:regular r:id="rId3"/>
      <p:bold r:id="rId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3542" y="58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 المهندس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0545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4872409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AF2C908E-BAC1-4508-BE2F-5F840E55F0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688" y="5371084"/>
            <a:ext cx="3385640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r>
              <a:rPr lang="en-US" dirty="0"/>
              <a:t> </a:t>
            </a:r>
            <a:r>
              <a:rPr lang="ar-SY" dirty="0"/>
              <a:t> المشارك</a:t>
            </a:r>
            <a:endParaRPr lang="it-IT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0F4D88-34EB-439A-90C8-14E8103DD587}"/>
              </a:ext>
            </a:extLst>
          </p:cNvPr>
          <p:cNvSpPr txBox="1"/>
          <p:nvPr userDrawn="1"/>
        </p:nvSpPr>
        <p:spPr>
          <a:xfrm>
            <a:off x="629593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 المشرف المشارك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498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مصطفى </a:t>
            </a:r>
            <a:r>
              <a:rPr lang="ar-SY" sz="1400" dirty="0" err="1">
                <a:cs typeface="+mj-cs"/>
              </a:rPr>
              <a:t>الموالدي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901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لأطروحة الدكتوراه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63050"/>
            <a:ext cx="7660640" cy="1163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809625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على مدرج الباسل للنشاطات العلمية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0" marR="0" lvl="0" indent="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694265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8422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التاريخ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694265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70545" y="5371084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4872409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AF2C908E-BAC1-4508-BE2F-5F840E55F0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688" y="5371084"/>
            <a:ext cx="3385640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r>
              <a:rPr lang="en-US" dirty="0"/>
              <a:t> </a:t>
            </a:r>
            <a:r>
              <a:rPr lang="ar-SY" dirty="0"/>
              <a:t> المشارك</a:t>
            </a:r>
            <a:endParaRPr lang="it-IT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0F4D88-34EB-439A-90C8-14E8103DD587}"/>
              </a:ext>
            </a:extLst>
          </p:cNvPr>
          <p:cNvSpPr txBox="1"/>
          <p:nvPr userDrawn="1"/>
        </p:nvSpPr>
        <p:spPr>
          <a:xfrm>
            <a:off x="629593" y="5002265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 المشرف المشارك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CB55F4-3890-446D-BBA0-288F78D240FD}"/>
              </a:ext>
            </a:extLst>
          </p:cNvPr>
          <p:cNvSpPr txBox="1"/>
          <p:nvPr userDrawn="1"/>
        </p:nvSpPr>
        <p:spPr>
          <a:xfrm>
            <a:off x="272394" y="7507435"/>
            <a:ext cx="3494933" cy="498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مصطفى </a:t>
            </a:r>
            <a:r>
              <a:rPr lang="ar-SY" sz="1400" dirty="0" err="1">
                <a:cs typeface="+mj-cs"/>
              </a:rPr>
              <a:t>الموالدي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184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DCAEBB7-EA85-4AAA-A820-4F2617C8BB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ar-SY" dirty="0"/>
              <a:t>الاتصالات والالكترونيات</a:t>
            </a:r>
            <a:endParaRPr lang="it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631F5-870E-40BC-8E67-146F1DE7D0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ar-SY" dirty="0"/>
              <a:t>حسن محسن الراعي</a:t>
            </a:r>
            <a:endParaRPr lang="it-I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A1C5C-7734-4A55-A1A2-EBD2987286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97378" y="6154275"/>
            <a:ext cx="7294880" cy="351494"/>
          </a:xfrm>
        </p:spPr>
        <p:txBody>
          <a:bodyPr/>
          <a:lstStyle/>
          <a:p>
            <a:r>
              <a:rPr lang="ar-SY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تحسين أداء نظام اتصالات التجميع بتقسيم طول الموجة الضوئية </a:t>
            </a:r>
            <a:r>
              <a:rPr lang="en-US" sz="1800" b="1" kern="1200" dirty="0">
                <a:solidFill>
                  <a:srgbClr val="000000"/>
                </a:solidFill>
                <a:effectLst/>
                <a:latin typeface="Simplified Arabic" panose="02020603050405020304" pitchFamily="18" charset="-78"/>
                <a:ea typeface="Calibri" panose="020F0502020204030204" pitchFamily="34" charset="0"/>
              </a:rPr>
              <a:t>(WDM)</a:t>
            </a:r>
            <a:r>
              <a:rPr lang="ar-SY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implified Arabic" panose="02020603050405020304" pitchFamily="18" charset="-78"/>
              </a:rPr>
              <a:t> باستخدام الكشف المتماسك والمعالجة الرقمية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82F9AC-646D-457A-819D-DF3D903AB4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Y" dirty="0"/>
              <a:t>الأثنين</a:t>
            </a:r>
            <a:endParaRPr lang="it-IT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5D93AA0-4320-464A-A72F-15F0298D55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ar-SY" dirty="0"/>
              <a:t>29/7/2024</a:t>
            </a:r>
            <a:endParaRPr lang="it-IT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E47DCFF-F3DC-4826-A7AE-F4B22E6FF6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ar-SY" dirty="0"/>
              <a:t>11 صباحاً</a:t>
            </a:r>
            <a:endParaRPr lang="it-IT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00C26F-38BC-4576-845D-79C723CB7B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ar-SY" dirty="0"/>
              <a:t>ا.د.م محمد الحسين</a:t>
            </a:r>
            <a:endParaRPr lang="it-IT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00E385B-9148-4147-93C5-F1146F0A85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ar-SY" dirty="0"/>
              <a:t>-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534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34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DIN Next LT Arabic Medium</vt:lpstr>
      <vt:lpstr>DIN Next LT Arabic Light</vt:lpstr>
      <vt:lpstr>Simplified Arabic</vt:lpstr>
      <vt:lpstr>Office Theme</vt:lpstr>
      <vt:lpstr>PowerPoint Presentation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Hasan Alraei</cp:lastModifiedBy>
  <cp:revision>23</cp:revision>
  <dcterms:created xsi:type="dcterms:W3CDTF">2023-01-13T19:11:45Z</dcterms:created>
  <dcterms:modified xsi:type="dcterms:W3CDTF">2024-07-09T10:56:51Z</dcterms:modified>
</cp:coreProperties>
</file>