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Bahij TheSansArabic Bold" panose="02040503050201020203" charset="-78"/>
      <p:regular r:id="rId3"/>
    </p:embeddedFont>
    <p:embeddedFont>
      <p:font typeface="Bahij TheSansArabic Plain" panose="02040503050201020203" charset="-78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Simplified Arabic" panose="02020603050405020304" pitchFamily="18" charset="-78"/>
      <p:regular r:id="rId9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4046" y="6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اطروحة دكتوراه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E02CF4-0340-4870-9328-2C4CF0DB2B14}"/>
              </a:ext>
            </a:extLst>
          </p:cNvPr>
          <p:cNvSpPr txBox="1"/>
          <p:nvPr userDrawn="1"/>
        </p:nvSpPr>
        <p:spPr>
          <a:xfrm>
            <a:off x="4896521" y="622250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5D01E4-7AC5-41FE-80FA-0F0E42F78DB6}"/>
              </a:ext>
            </a:extLst>
          </p:cNvPr>
          <p:cNvSpPr txBox="1"/>
          <p:nvPr userDrawn="1"/>
        </p:nvSpPr>
        <p:spPr>
          <a:xfrm>
            <a:off x="4789120" y="646162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2D6486-DB95-42F2-A862-85FAB85D1357}"/>
              </a:ext>
            </a:extLst>
          </p:cNvPr>
          <p:cNvSpPr txBox="1"/>
          <p:nvPr userDrawn="1"/>
        </p:nvSpPr>
        <p:spPr>
          <a:xfrm>
            <a:off x="893780" y="6222325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A50AC0-2744-4D73-90CA-9BCAC8E9E96A}"/>
              </a:ext>
            </a:extLst>
          </p:cNvPr>
          <p:cNvSpPr txBox="1"/>
          <p:nvPr userDrawn="1"/>
        </p:nvSpPr>
        <p:spPr>
          <a:xfrm>
            <a:off x="1012403" y="6454777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6822866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1893" y="711970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7E845C0F-5749-41B0-BD81-177AEC08A2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745" y="6816414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BBA4ED21-FD9E-4CD4-B82F-18415838A3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711970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E95CB-73E9-4C22-AD45-F734C3947BB2}"/>
              </a:ext>
            </a:extLst>
          </p:cNvPr>
          <p:cNvSpPr/>
          <p:nvPr userDrawn="1"/>
        </p:nvSpPr>
        <p:spPr>
          <a:xfrm>
            <a:off x="5456313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9930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153B7E-D9C7-4D51-BA59-1AA303A4F4F5}"/>
              </a:ext>
            </a:extLst>
          </p:cNvPr>
          <p:cNvSpPr/>
          <p:nvPr userDrawn="1"/>
        </p:nvSpPr>
        <p:spPr>
          <a:xfrm>
            <a:off x="2904100" y="8750813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93966" y="8311573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:a16="http://schemas.microsoft.com/office/drawing/2014/main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33740" y="9152371"/>
            <a:ext cx="1789581" cy="49091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901" y="9099627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64471" y="9385811"/>
            <a:ext cx="1316190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Y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تحسين أداء نظام اتصالات التجميع بتقسيم طول الموجة الضوئية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ea typeface="Calibri" panose="020F0502020204030204" pitchFamily="34" charset="0"/>
              </a:rPr>
              <a:t>(WDM)</a:t>
            </a:r>
            <a:r>
              <a:rPr lang="ar-SY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 باستخدام الكشف المتماسك والمعالجة الرقمية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Improving WDM Optical Communication System Performance using Coherent Detection and Digital Processing</a:t>
            </a:r>
            <a:r>
              <a:rPr lang="en-US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r-SY" dirty="0"/>
              <a:t>حسن محسن الراعي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Hasan </a:t>
            </a:r>
            <a:r>
              <a:rPr lang="en-US" dirty="0" err="1"/>
              <a:t>Muhsen</a:t>
            </a:r>
            <a:r>
              <a:rPr lang="en-US" dirty="0"/>
              <a:t> Alraei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ar-SY"/>
              <a:t>ا.د.م. محمد </a:t>
            </a:r>
            <a:r>
              <a:rPr lang="ar-SY" dirty="0"/>
              <a:t>الحسين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plified Arabic" panose="02020603050405020304" pitchFamily="18" charset="-78"/>
              </a:rPr>
              <a:t>Mohamad Al-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plified Arabic" panose="02020603050405020304" pitchFamily="18" charset="-78"/>
              </a:rPr>
              <a:t>hussin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21A6A0-B26A-4C76-B9B2-86AD612F7F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ar-SY" dirty="0"/>
              <a:t>-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C1242C-8BAE-4D72-895D-217C69C095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ar-SY" dirty="0"/>
              <a:t>-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ar-SY" dirty="0"/>
              <a:t>قسم هندسة الاتصالات والالكترونيات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ar-SY" dirty="0"/>
              <a:t>الالكترونيات التطبيقية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3483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ar-SY" dirty="0"/>
              <a:t>مدرج الباسل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ar-SY" dirty="0"/>
              <a:t>الإثنين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ar-SY" dirty="0"/>
              <a:t>29/7/2024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ar-SY" dirty="0"/>
              <a:t>11:00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7BA57-FB30-5BE7-C0EC-7D009180FF24}"/>
              </a:ext>
            </a:extLst>
          </p:cNvPr>
          <p:cNvSpPr txBox="1"/>
          <p:nvPr/>
        </p:nvSpPr>
        <p:spPr>
          <a:xfrm>
            <a:off x="307087" y="9150313"/>
            <a:ext cx="64312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SY" sz="1600" dirty="0"/>
              <a:t>صباحاً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60</Words>
  <Application>Microsoft Office PowerPoint</Application>
  <PresentationFormat>A4 Paper (210x297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Times New Roman</vt:lpstr>
      <vt:lpstr>Bahij TheSansArabic Plain</vt:lpstr>
      <vt:lpstr>Bahij TheSansArabic Bold</vt:lpstr>
      <vt:lpstr>Arial</vt:lpstr>
      <vt:lpstr>Calibri</vt:lpstr>
      <vt:lpstr>Simplified Arabic</vt:lpstr>
      <vt:lpstr>Office Theme</vt:lpstr>
      <vt:lpstr>PowerPoint Presentation</vt:lpstr>
    </vt:vector>
  </TitlesOfParts>
  <Company>Moness.designer@gmail.com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Hasan Alraei</cp:lastModifiedBy>
  <cp:revision>11</cp:revision>
  <dcterms:created xsi:type="dcterms:W3CDTF">2023-01-13T19:11:45Z</dcterms:created>
  <dcterms:modified xsi:type="dcterms:W3CDTF">2024-07-09T10:57:20Z</dcterms:modified>
</cp:coreProperties>
</file>