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2454" y="78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 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71036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5002217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 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الطالبة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90613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5021794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8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CAEBB7-EA85-4AAA-A820-4F2617C8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631F5-870E-40BC-8E67-146F1DE7D0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A1C5C-7734-4A55-A1A2-EBD2987286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2F9AC-646D-457A-819D-DF3D903AB4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D93AA0-4320-464A-A72F-15F0298D55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47DCFF-F3DC-4826-A7AE-F4B22E6FF6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00C26F-38BC-4576-845D-79C723CB7B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8487C8-5C0C-4268-8C29-072AC7578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6BF50-01AC-4C67-95A9-5852E3A27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AC0DC-A82E-44B5-8B97-556FC93CC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FEDEC-52E8-4F29-B756-87597D81F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95BEF2-E009-401C-AB10-5077E7A72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29F0B7-830A-4C33-AAA9-E326F690CC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CCB88C-C11E-42DB-BB48-79D41465E3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11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DIN Next LT Arabic Medium</vt:lpstr>
      <vt:lpstr>Arial</vt:lpstr>
      <vt:lpstr>DIN Next LT Arabic Light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Moataz Dablo</cp:lastModifiedBy>
  <cp:revision>25</cp:revision>
  <dcterms:created xsi:type="dcterms:W3CDTF">2023-01-13T19:11:45Z</dcterms:created>
  <dcterms:modified xsi:type="dcterms:W3CDTF">2025-04-06T15:39:04Z</dcterms:modified>
</cp:coreProperties>
</file>