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  <p:sldId id="257" r:id="rId3"/>
  </p:sldIdLst>
  <p:sldSz cx="82296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40" autoAdjust="0"/>
  </p:normalViewPr>
  <p:slideViewPr>
    <p:cSldViewPr snapToGrid="0" showGuides="1">
      <p:cViewPr varScale="1">
        <p:scale>
          <a:sx n="88" d="100"/>
          <a:sy n="88" d="100"/>
        </p:scale>
        <p:origin x="2562" y="90"/>
      </p:cViewPr>
      <p:guideLst>
        <p:guide orient="horz" pos="2592"/>
        <p:guide pos="25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 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لرسالة الماجستير للطالب المهندس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39410"/>
            <a:ext cx="7660640" cy="972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714375" marR="0" lvl="0" indent="0" algn="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في قاعة 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735440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40191" y="7240126"/>
            <a:ext cx="1356360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اسم القاعة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735440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8020" y="5371084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2669884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4D9892-5EED-45FC-A3BD-4C83CA9EEB0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مهلب الداود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901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 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لرسالة الماجستير للطالبة المهندسة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الطالبة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39410"/>
            <a:ext cx="7660640" cy="972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714375" marR="0" lvl="0" indent="0" algn="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في قاعة 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735440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40191" y="7240126"/>
            <a:ext cx="1356360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اسم القاعة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735440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8020" y="5359127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2669884" y="4990308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4D9892-5EED-45FC-A3BD-4C83CA9EEB0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مهلب الداود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193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B00E-EFAA-4E7E-88DF-258B0C8DEDD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6A139F-EE1D-42C2-8E60-D9891C8794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D7864-277E-442F-8B4F-61BA178115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249790-75FC-4BCB-ABC0-F1856F55D6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8F4772-B0A2-4F29-A28E-93E237ED0F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34981B-AEBA-4D8A-9DB4-1E714B8142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60A5D8-2423-4FFF-B62F-1E78C76782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D57BE6A-68A1-4219-BEC8-C9434389C71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34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467B2D8-E436-4623-88B9-8F07C9AC94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132CDF-64ED-48D7-8BD5-FD5135858F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540BEC7-1036-4096-8E27-27BE97E789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E987598-A893-4B20-AB6C-2039FAE9BB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ECF96B9-C906-4E2F-91D7-4573BD5D82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250CED6-6689-457A-A5B2-B2411C900F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32F104B-689A-49A7-A691-9ECAB82AED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86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هم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E204B"/>
      </a:accent1>
      <a:accent2>
        <a:srgbClr val="FCD932"/>
      </a:accent2>
      <a:accent3>
        <a:srgbClr val="A5A5A5"/>
      </a:accent3>
      <a:accent4>
        <a:srgbClr val="7E204B"/>
      </a:accent4>
      <a:accent5>
        <a:srgbClr val="FCD932"/>
      </a:accent5>
      <a:accent6>
        <a:srgbClr val="3C3C3C"/>
      </a:accent6>
      <a:hlink>
        <a:srgbClr val="0563C1"/>
      </a:hlink>
      <a:folHlink>
        <a:srgbClr val="954F72"/>
      </a:folHlink>
    </a:clrScheme>
    <a:fontScheme name="دين نيكست">
      <a:majorFont>
        <a:latin typeface="DIN Next LT Arabic Medium"/>
        <a:ea typeface=""/>
        <a:cs typeface="DIN Next LT Arabic Medium"/>
      </a:majorFont>
      <a:minorFont>
        <a:latin typeface="DIN Next LT Arabic Light"/>
        <a:ea typeface=""/>
        <a:cs typeface="DIN Next LT Arabic Light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DIN Next LT Arabic Medium</vt:lpstr>
      <vt:lpstr>Arial</vt:lpstr>
      <vt:lpstr>DIN Next LT Arabic Light</vt:lpstr>
      <vt:lpstr>Office Theme</vt:lpstr>
      <vt:lpstr>PowerPoint Presentation</vt:lpstr>
      <vt:lpstr>PowerPoint Presentation</vt:lpstr>
    </vt:vector>
  </TitlesOfParts>
  <Company>Moness.designer@gmail.com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moness kassab</dc:creator>
  <cp:lastModifiedBy>Moataz Dablo</cp:lastModifiedBy>
  <cp:revision>25</cp:revision>
  <dcterms:created xsi:type="dcterms:W3CDTF">2023-01-13T19:11:45Z</dcterms:created>
  <dcterms:modified xsi:type="dcterms:W3CDTF">2025-04-06T15:37:43Z</dcterms:modified>
</cp:coreProperties>
</file>