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72" r:id="rId1"/>
  </p:sldMasterIdLst>
  <p:sldIdLst>
    <p:sldId id="256" r:id="rId2"/>
    <p:sldId id="257" r:id="rId3"/>
  </p:sldIdLst>
  <p:sldSz cx="8229600" cy="8229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 userDrawn="1">
          <p15:clr>
            <a:srgbClr val="A4A3A4"/>
          </p15:clr>
        </p15:guide>
        <p15:guide id="2" pos="25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2454" y="78"/>
      </p:cViewPr>
      <p:guideLst>
        <p:guide orient="horz" pos="2592"/>
        <p:guide pos="25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9EA01E-6FF6-473A-84E1-321277ED7408}"/>
              </a:ext>
            </a:extLst>
          </p:cNvPr>
          <p:cNvGrpSpPr/>
          <p:nvPr userDrawn="1"/>
        </p:nvGrpSpPr>
        <p:grpSpPr>
          <a:xfrm>
            <a:off x="-4189" y="-1"/>
            <a:ext cx="8233789" cy="4753393"/>
            <a:chOff x="-4189" y="0"/>
            <a:chExt cx="6866377" cy="396398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93418EA-66BE-4943-A7E1-4D3E497D3507}"/>
                </a:ext>
              </a:extLst>
            </p:cNvPr>
            <p:cNvSpPr/>
            <p:nvPr userDrawn="1"/>
          </p:nvSpPr>
          <p:spPr>
            <a:xfrm>
              <a:off x="-4189" y="0"/>
              <a:ext cx="6858000" cy="2233876"/>
            </a:xfrm>
            <a:custGeom>
              <a:avLst/>
              <a:gdLst>
                <a:gd name="connsiteX0" fmla="*/ 8377 w 6857999"/>
                <a:gd name="connsiteY0" fmla="*/ 8377 h 2233876"/>
                <a:gd name="connsiteX1" fmla="*/ 8377 w 6857999"/>
                <a:gd name="connsiteY1" fmla="*/ 2227957 h 2233876"/>
                <a:gd name="connsiteX2" fmla="*/ 6860122 w 6857999"/>
                <a:gd name="connsiteY2" fmla="*/ 1375509 h 2233876"/>
                <a:gd name="connsiteX3" fmla="*/ 6860122 w 6857999"/>
                <a:gd name="connsiteY3" fmla="*/ 8377 h 2233876"/>
                <a:gd name="connsiteX4" fmla="*/ 8377 w 6857999"/>
                <a:gd name="connsiteY4" fmla="*/ 8377 h 2233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7999" h="2233876">
                  <a:moveTo>
                    <a:pt x="8377" y="8377"/>
                  </a:moveTo>
                  <a:lnTo>
                    <a:pt x="8377" y="2227957"/>
                  </a:lnTo>
                  <a:cubicBezTo>
                    <a:pt x="8377" y="2227957"/>
                    <a:pt x="5637745" y="-248966"/>
                    <a:pt x="6860122" y="1375509"/>
                  </a:cubicBezTo>
                  <a:lnTo>
                    <a:pt x="6860122" y="8377"/>
                  </a:lnTo>
                  <a:lnTo>
                    <a:pt x="8377" y="83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100000">
                  <a:schemeClr val="accent4">
                    <a:lumMod val="97000"/>
                    <a:lumOff val="3000"/>
                  </a:schemeClr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0864BA7-F2E8-414F-91C7-9F940B76611B}"/>
                </a:ext>
              </a:extLst>
            </p:cNvPr>
            <p:cNvSpPr/>
            <p:nvPr userDrawn="1"/>
          </p:nvSpPr>
          <p:spPr>
            <a:xfrm>
              <a:off x="-4189" y="721928"/>
              <a:ext cx="6858000" cy="1921134"/>
            </a:xfrm>
            <a:custGeom>
              <a:avLst/>
              <a:gdLst>
                <a:gd name="connsiteX0" fmla="*/ 8377 w 6857999"/>
                <a:gd name="connsiteY0" fmla="*/ 1424045 h 1921133"/>
                <a:gd name="connsiteX1" fmla="*/ 8377 w 6857999"/>
                <a:gd name="connsiteY1" fmla="*/ 1917173 h 1921133"/>
                <a:gd name="connsiteX2" fmla="*/ 6860122 w 6857999"/>
                <a:gd name="connsiteY2" fmla="*/ 668995 h 1921133"/>
                <a:gd name="connsiteX3" fmla="*/ 8377 w 6857999"/>
                <a:gd name="connsiteY3" fmla="*/ 1424045 h 192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7999" h="1921133">
                  <a:moveTo>
                    <a:pt x="8377" y="1424045"/>
                  </a:moveTo>
                  <a:lnTo>
                    <a:pt x="8377" y="1917173"/>
                  </a:lnTo>
                  <a:cubicBezTo>
                    <a:pt x="6249827" y="-727625"/>
                    <a:pt x="6860122" y="668995"/>
                    <a:pt x="6860122" y="668995"/>
                  </a:cubicBezTo>
                  <a:cubicBezTo>
                    <a:pt x="6143495" y="-1173953"/>
                    <a:pt x="8377" y="1424045"/>
                    <a:pt x="8377" y="142404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9A2693F-C1F6-4B7E-B167-4AB076281608}"/>
                </a:ext>
              </a:extLst>
            </p:cNvPr>
            <p:cNvSpPr/>
            <p:nvPr userDrawn="1"/>
          </p:nvSpPr>
          <p:spPr>
            <a:xfrm>
              <a:off x="4215045" y="1091187"/>
              <a:ext cx="2647143" cy="2725329"/>
            </a:xfrm>
            <a:custGeom>
              <a:avLst/>
              <a:gdLst>
                <a:gd name="connsiteX0" fmla="*/ 8377 w 2647143"/>
                <a:gd name="connsiteY0" fmla="*/ 210381 h 2725329"/>
                <a:gd name="connsiteX1" fmla="*/ 2645580 w 2647143"/>
                <a:gd name="connsiteY1" fmla="*/ 2718243 h 2725329"/>
                <a:gd name="connsiteX2" fmla="*/ 2645580 w 2647143"/>
                <a:gd name="connsiteY2" fmla="*/ 391437 h 2725329"/>
                <a:gd name="connsiteX3" fmla="*/ 8377 w 2647143"/>
                <a:gd name="connsiteY3" fmla="*/ 210381 h 272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7143" h="2725329">
                  <a:moveTo>
                    <a:pt x="8377" y="210381"/>
                  </a:moveTo>
                  <a:cubicBezTo>
                    <a:pt x="8377" y="210381"/>
                    <a:pt x="2295308" y="129515"/>
                    <a:pt x="2645580" y="2718243"/>
                  </a:cubicBezTo>
                  <a:lnTo>
                    <a:pt x="2645580" y="391437"/>
                  </a:lnTo>
                  <a:cubicBezTo>
                    <a:pt x="2645580" y="391437"/>
                    <a:pt x="2304467" y="-332786"/>
                    <a:pt x="8377" y="21038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78B579C-A558-43EA-9E47-09722FD39B31}"/>
                </a:ext>
              </a:extLst>
            </p:cNvPr>
            <p:cNvSpPr/>
            <p:nvPr userDrawn="1"/>
          </p:nvSpPr>
          <p:spPr>
            <a:xfrm>
              <a:off x="4226214" y="1283330"/>
              <a:ext cx="2635974" cy="2680652"/>
            </a:xfrm>
            <a:custGeom>
              <a:avLst/>
              <a:gdLst>
                <a:gd name="connsiteX0" fmla="*/ 8377 w 2635973"/>
                <a:gd name="connsiteY0" fmla="*/ 14441 h 2680651"/>
                <a:gd name="connsiteX1" fmla="*/ 2633405 w 2635973"/>
                <a:gd name="connsiteY1" fmla="*/ 2672530 h 2680651"/>
                <a:gd name="connsiteX2" fmla="*/ 2633405 w 2635973"/>
                <a:gd name="connsiteY2" fmla="*/ 1717101 h 2680651"/>
                <a:gd name="connsiteX3" fmla="*/ 8377 w 2635973"/>
                <a:gd name="connsiteY3" fmla="*/ 14441 h 2680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35973" h="2680651">
                  <a:moveTo>
                    <a:pt x="8377" y="14441"/>
                  </a:moveTo>
                  <a:cubicBezTo>
                    <a:pt x="2273974" y="133841"/>
                    <a:pt x="2633405" y="2672530"/>
                    <a:pt x="2633405" y="2672530"/>
                  </a:cubicBezTo>
                  <a:lnTo>
                    <a:pt x="2633405" y="1717101"/>
                  </a:lnTo>
                  <a:cubicBezTo>
                    <a:pt x="2182721" y="-185938"/>
                    <a:pt x="8377" y="14441"/>
                    <a:pt x="8377" y="1444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18424A1-EB3C-4DC2-AD8F-858A4DD717A6}"/>
              </a:ext>
            </a:extLst>
          </p:cNvPr>
          <p:cNvGrpSpPr/>
          <p:nvPr userDrawn="1"/>
        </p:nvGrpSpPr>
        <p:grpSpPr>
          <a:xfrm>
            <a:off x="1595227" y="249746"/>
            <a:ext cx="1231900" cy="1231900"/>
            <a:chOff x="3447176" y="3529076"/>
            <a:chExt cx="1231900" cy="123190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FB91809-F252-44D9-A6CA-670324194413}"/>
                </a:ext>
              </a:extLst>
            </p:cNvPr>
            <p:cNvSpPr/>
            <p:nvPr userDrawn="1"/>
          </p:nvSpPr>
          <p:spPr>
            <a:xfrm>
              <a:off x="3447176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2523F304-EB13-4E8A-AC83-BC8BF69016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2060" y="3596132"/>
              <a:ext cx="1102132" cy="1097788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5DA8D62-D750-4A9B-8637-01EC590A144B}"/>
              </a:ext>
            </a:extLst>
          </p:cNvPr>
          <p:cNvGrpSpPr/>
          <p:nvPr userDrawn="1"/>
        </p:nvGrpSpPr>
        <p:grpSpPr>
          <a:xfrm>
            <a:off x="272395" y="249746"/>
            <a:ext cx="1231900" cy="1231900"/>
            <a:chOff x="2124344" y="3529076"/>
            <a:chExt cx="1231900" cy="12319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5E4BD3D-59B5-4347-AF5E-DE2A9D7AC2B9}"/>
                </a:ext>
              </a:extLst>
            </p:cNvPr>
            <p:cNvSpPr/>
            <p:nvPr userDrawn="1"/>
          </p:nvSpPr>
          <p:spPr>
            <a:xfrm>
              <a:off x="2124344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A92E2AE3-FC3B-4CC6-AA0D-F816CC2A5DC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" b="197"/>
            <a:stretch/>
          </p:blipFill>
          <p:spPr>
            <a:xfrm>
              <a:off x="2189228" y="3565906"/>
              <a:ext cx="1102132" cy="1097788"/>
            </a:xfrm>
            <a:prstGeom prst="rect">
              <a:avLst/>
            </a:prstGeom>
          </p:spPr>
        </p:pic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5375406E-70FF-48F6-B2C7-5DBF0F0F556E}"/>
              </a:ext>
            </a:extLst>
          </p:cNvPr>
          <p:cNvSpPr txBox="1"/>
          <p:nvPr userDrawn="1"/>
        </p:nvSpPr>
        <p:spPr>
          <a:xfrm>
            <a:off x="-96899" y="3610625"/>
            <a:ext cx="766064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dirty="0"/>
              <a:t>تتشرف كلية الهندسة الميكانيكية والكهربائية – قسم هندسة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2F1A9CD-B723-4272-A3B2-E8F8D250B1AC}"/>
              </a:ext>
            </a:extLst>
          </p:cNvPr>
          <p:cNvSpPr txBox="1"/>
          <p:nvPr userDrawn="1"/>
        </p:nvSpPr>
        <p:spPr>
          <a:xfrm>
            <a:off x="284480" y="5756390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بعنوان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655B3A-8B40-46F2-BC1D-6B828B4E33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199" y="3617620"/>
            <a:ext cx="2077659" cy="35149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يكتب القسم</a:t>
            </a:r>
            <a:endParaRPr lang="it-IT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B0CF0B2-6029-416B-ADDA-4A40C95A4BD8}"/>
              </a:ext>
            </a:extLst>
          </p:cNvPr>
          <p:cNvSpPr txBox="1"/>
          <p:nvPr userDrawn="1"/>
        </p:nvSpPr>
        <p:spPr>
          <a:xfrm>
            <a:off x="284480" y="409560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بدعوتكم لحضور الدفاع العلني لأطروحة الدكتوراه للطالب المهندس</a:t>
            </a:r>
            <a:endParaRPr lang="en-US" dirty="0"/>
          </a:p>
        </p:txBody>
      </p:sp>
      <p:sp>
        <p:nvSpPr>
          <p:cNvPr id="76" name="Text Placeholder 8">
            <a:extLst>
              <a:ext uri="{FF2B5EF4-FFF2-40B4-BE49-F238E27FC236}">
                <a16:creationId xmlns:a16="http://schemas.microsoft.com/office/drawing/2014/main" id="{DEE411A2-A8BD-4788-93C6-83B5D4CAF5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360" y="4576558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الطالب</a:t>
            </a:r>
            <a:endParaRPr lang="it-IT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954FB1F-3AC8-40E8-A698-8676F0037594}"/>
              </a:ext>
            </a:extLst>
          </p:cNvPr>
          <p:cNvSpPr txBox="1"/>
          <p:nvPr userDrawn="1"/>
        </p:nvSpPr>
        <p:spPr>
          <a:xfrm>
            <a:off x="284480" y="6663050"/>
            <a:ext cx="7660640" cy="1163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وذلك يوم                     بتاريخ                          وفي الساعة </a:t>
            </a: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....................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809625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على مدرج الباسل للنشاطات العلمية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0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</p:txBody>
      </p:sp>
      <p:sp>
        <p:nvSpPr>
          <p:cNvPr id="78" name="Text Placeholder 8">
            <a:extLst>
              <a:ext uri="{FF2B5EF4-FFF2-40B4-BE49-F238E27FC236}">
                <a16:creationId xmlns:a16="http://schemas.microsoft.com/office/drawing/2014/main" id="{33DD27F4-EB8F-441F-B9DB-54F7E1D9ECC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7360" y="6172175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400" b="1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العنوان</a:t>
            </a:r>
            <a:endParaRPr lang="it-IT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E43660D-CA6C-43C4-AC54-4E3325B994EF}"/>
              </a:ext>
            </a:extLst>
          </p:cNvPr>
          <p:cNvSpPr txBox="1"/>
          <p:nvPr userDrawn="1"/>
        </p:nvSpPr>
        <p:spPr>
          <a:xfrm>
            <a:off x="2057400" y="2408726"/>
            <a:ext cx="4114800" cy="69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sz="4000" b="1" dirty="0">
                <a:solidFill>
                  <a:schemeClr val="accent1"/>
                </a:solidFill>
                <a:cs typeface="+mj-cs"/>
              </a:rPr>
              <a:t>دعـــــوة</a:t>
            </a:r>
            <a:endParaRPr lang="en-US" sz="4000" b="1" dirty="0">
              <a:solidFill>
                <a:schemeClr val="accent1"/>
              </a:solidFill>
              <a:cs typeface="+mj-cs"/>
            </a:endParaRPr>
          </a:p>
        </p:txBody>
      </p:sp>
      <p:sp>
        <p:nvSpPr>
          <p:cNvPr id="80" name="Text Placeholder 8">
            <a:extLst>
              <a:ext uri="{FF2B5EF4-FFF2-40B4-BE49-F238E27FC236}">
                <a16:creationId xmlns:a16="http://schemas.microsoft.com/office/drawing/2014/main" id="{60A75D3F-BE8F-404A-B81A-CB16C6380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5967" y="6694265"/>
            <a:ext cx="896146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اليوم</a:t>
            </a:r>
            <a:endParaRPr lang="it-IT" dirty="0"/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898AB41F-76B6-4BE2-AA45-7FF3CAB415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84220" y="6694265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التاريخ</a:t>
            </a:r>
            <a:endParaRPr lang="it-IT" dirty="0"/>
          </a:p>
        </p:txBody>
      </p:sp>
      <p:sp>
        <p:nvSpPr>
          <p:cNvPr id="82" name="Text Placeholder 8">
            <a:extLst>
              <a:ext uri="{FF2B5EF4-FFF2-40B4-BE49-F238E27FC236}">
                <a16:creationId xmlns:a16="http://schemas.microsoft.com/office/drawing/2014/main" id="{8A3FBD7E-5FE5-49BC-B8C7-396EB3E7C9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7240" y="6694265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الساعة هنا</a:t>
            </a:r>
            <a:endParaRPr lang="it-IT" dirty="0"/>
          </a:p>
        </p:txBody>
      </p:sp>
      <p:sp>
        <p:nvSpPr>
          <p:cNvPr id="83" name="Text Placeholder 8">
            <a:extLst>
              <a:ext uri="{FF2B5EF4-FFF2-40B4-BE49-F238E27FC236}">
                <a16:creationId xmlns:a16="http://schemas.microsoft.com/office/drawing/2014/main" id="{F741C716-6CA9-4A26-9F11-E61B627AEC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70545" y="5371084"/>
            <a:ext cx="2693558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endParaRPr lang="it-IT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7885886-5A9A-4B30-BC01-F771B4A6650E}"/>
              </a:ext>
            </a:extLst>
          </p:cNvPr>
          <p:cNvSpPr txBox="1"/>
          <p:nvPr userDrawn="1"/>
        </p:nvSpPr>
        <p:spPr>
          <a:xfrm>
            <a:off x="4872409" y="5002265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بإشراف الدكتور</a:t>
            </a:r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AF2C908E-BAC1-4508-BE2F-5F840E55F00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1688" y="5371084"/>
            <a:ext cx="3385640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r>
              <a:rPr lang="en-US" dirty="0"/>
              <a:t> </a:t>
            </a:r>
            <a:r>
              <a:rPr lang="ar-SY" dirty="0"/>
              <a:t> المشارك</a:t>
            </a:r>
            <a:endParaRPr lang="it-IT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30F4D88-34EB-439A-90C8-14E8103DD587}"/>
              </a:ext>
            </a:extLst>
          </p:cNvPr>
          <p:cNvSpPr txBox="1"/>
          <p:nvPr userDrawn="1"/>
        </p:nvSpPr>
        <p:spPr>
          <a:xfrm>
            <a:off x="629593" y="5002265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 المشرف المشارك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7CB55F4-3890-446D-BBA0-288F78D240FD}"/>
              </a:ext>
            </a:extLst>
          </p:cNvPr>
          <p:cNvSpPr txBox="1"/>
          <p:nvPr userDrawn="1"/>
        </p:nvSpPr>
        <p:spPr>
          <a:xfrm>
            <a:off x="272394" y="7507435"/>
            <a:ext cx="3494933" cy="506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عميد كلية الهندسة الميكانيكية والكهربائية</a:t>
            </a:r>
            <a:endParaRPr lang="en-US" sz="1400" dirty="0">
              <a:cs typeface="+mj-cs"/>
            </a:endParaRPr>
          </a:p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الأستاذ الدكتور مهلب الداود</a:t>
            </a:r>
            <a:endParaRPr lang="en-US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901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9EA01E-6FF6-473A-84E1-321277ED7408}"/>
              </a:ext>
            </a:extLst>
          </p:cNvPr>
          <p:cNvGrpSpPr/>
          <p:nvPr userDrawn="1"/>
        </p:nvGrpSpPr>
        <p:grpSpPr>
          <a:xfrm>
            <a:off x="-4189" y="-1"/>
            <a:ext cx="8233789" cy="4753393"/>
            <a:chOff x="-4189" y="0"/>
            <a:chExt cx="6866377" cy="3963982"/>
          </a:xfrm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893418EA-66BE-4943-A7E1-4D3E497D3507}"/>
                </a:ext>
              </a:extLst>
            </p:cNvPr>
            <p:cNvSpPr/>
            <p:nvPr userDrawn="1"/>
          </p:nvSpPr>
          <p:spPr>
            <a:xfrm>
              <a:off x="-4189" y="0"/>
              <a:ext cx="6858000" cy="2233876"/>
            </a:xfrm>
            <a:custGeom>
              <a:avLst/>
              <a:gdLst>
                <a:gd name="connsiteX0" fmla="*/ 8377 w 6857999"/>
                <a:gd name="connsiteY0" fmla="*/ 8377 h 2233876"/>
                <a:gd name="connsiteX1" fmla="*/ 8377 w 6857999"/>
                <a:gd name="connsiteY1" fmla="*/ 2227957 h 2233876"/>
                <a:gd name="connsiteX2" fmla="*/ 6860122 w 6857999"/>
                <a:gd name="connsiteY2" fmla="*/ 1375509 h 2233876"/>
                <a:gd name="connsiteX3" fmla="*/ 6860122 w 6857999"/>
                <a:gd name="connsiteY3" fmla="*/ 8377 h 2233876"/>
                <a:gd name="connsiteX4" fmla="*/ 8377 w 6857999"/>
                <a:gd name="connsiteY4" fmla="*/ 8377 h 2233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57999" h="2233876">
                  <a:moveTo>
                    <a:pt x="8377" y="8377"/>
                  </a:moveTo>
                  <a:lnTo>
                    <a:pt x="8377" y="2227957"/>
                  </a:lnTo>
                  <a:cubicBezTo>
                    <a:pt x="8377" y="2227957"/>
                    <a:pt x="5637745" y="-248966"/>
                    <a:pt x="6860122" y="1375509"/>
                  </a:cubicBezTo>
                  <a:lnTo>
                    <a:pt x="6860122" y="8377"/>
                  </a:lnTo>
                  <a:lnTo>
                    <a:pt x="8377" y="8377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67000"/>
                  </a:schemeClr>
                </a:gs>
                <a:gs pos="100000">
                  <a:schemeClr val="accent4">
                    <a:lumMod val="97000"/>
                    <a:lumOff val="3000"/>
                  </a:schemeClr>
                </a:gs>
              </a:gsLst>
              <a:lin ang="1620000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gradFill>
                  <a:gsLst>
                    <a:gs pos="0">
                      <a:schemeClr val="accent3">
                        <a:lumMod val="60000"/>
                        <a:lumOff val="4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 scaled="1"/>
                </a:gradFill>
              </a:endParaRPr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30864BA7-F2E8-414F-91C7-9F940B76611B}"/>
                </a:ext>
              </a:extLst>
            </p:cNvPr>
            <p:cNvSpPr/>
            <p:nvPr userDrawn="1"/>
          </p:nvSpPr>
          <p:spPr>
            <a:xfrm>
              <a:off x="-4189" y="721928"/>
              <a:ext cx="6858000" cy="1921134"/>
            </a:xfrm>
            <a:custGeom>
              <a:avLst/>
              <a:gdLst>
                <a:gd name="connsiteX0" fmla="*/ 8377 w 6857999"/>
                <a:gd name="connsiteY0" fmla="*/ 1424045 h 1921133"/>
                <a:gd name="connsiteX1" fmla="*/ 8377 w 6857999"/>
                <a:gd name="connsiteY1" fmla="*/ 1917173 h 1921133"/>
                <a:gd name="connsiteX2" fmla="*/ 6860122 w 6857999"/>
                <a:gd name="connsiteY2" fmla="*/ 668995 h 1921133"/>
                <a:gd name="connsiteX3" fmla="*/ 8377 w 6857999"/>
                <a:gd name="connsiteY3" fmla="*/ 1424045 h 1921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857999" h="1921133">
                  <a:moveTo>
                    <a:pt x="8377" y="1424045"/>
                  </a:moveTo>
                  <a:lnTo>
                    <a:pt x="8377" y="1917173"/>
                  </a:lnTo>
                  <a:cubicBezTo>
                    <a:pt x="6249827" y="-727625"/>
                    <a:pt x="6860122" y="668995"/>
                    <a:pt x="6860122" y="668995"/>
                  </a:cubicBezTo>
                  <a:cubicBezTo>
                    <a:pt x="6143495" y="-1173953"/>
                    <a:pt x="8377" y="1424045"/>
                    <a:pt x="8377" y="1424045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59A2693F-C1F6-4B7E-B167-4AB076281608}"/>
                </a:ext>
              </a:extLst>
            </p:cNvPr>
            <p:cNvSpPr/>
            <p:nvPr userDrawn="1"/>
          </p:nvSpPr>
          <p:spPr>
            <a:xfrm>
              <a:off x="4215045" y="1091187"/>
              <a:ext cx="2647143" cy="2725329"/>
            </a:xfrm>
            <a:custGeom>
              <a:avLst/>
              <a:gdLst>
                <a:gd name="connsiteX0" fmla="*/ 8377 w 2647143"/>
                <a:gd name="connsiteY0" fmla="*/ 210381 h 2725329"/>
                <a:gd name="connsiteX1" fmla="*/ 2645580 w 2647143"/>
                <a:gd name="connsiteY1" fmla="*/ 2718243 h 2725329"/>
                <a:gd name="connsiteX2" fmla="*/ 2645580 w 2647143"/>
                <a:gd name="connsiteY2" fmla="*/ 391437 h 2725329"/>
                <a:gd name="connsiteX3" fmla="*/ 8377 w 2647143"/>
                <a:gd name="connsiteY3" fmla="*/ 210381 h 2725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47143" h="2725329">
                  <a:moveTo>
                    <a:pt x="8377" y="210381"/>
                  </a:moveTo>
                  <a:cubicBezTo>
                    <a:pt x="8377" y="210381"/>
                    <a:pt x="2295308" y="129515"/>
                    <a:pt x="2645580" y="2718243"/>
                  </a:cubicBezTo>
                  <a:lnTo>
                    <a:pt x="2645580" y="391437"/>
                  </a:lnTo>
                  <a:cubicBezTo>
                    <a:pt x="2645580" y="391437"/>
                    <a:pt x="2304467" y="-332786"/>
                    <a:pt x="8377" y="210381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D78B579C-A558-43EA-9E47-09722FD39B31}"/>
                </a:ext>
              </a:extLst>
            </p:cNvPr>
            <p:cNvSpPr/>
            <p:nvPr userDrawn="1"/>
          </p:nvSpPr>
          <p:spPr>
            <a:xfrm>
              <a:off x="4226214" y="1283330"/>
              <a:ext cx="2635974" cy="2680652"/>
            </a:xfrm>
            <a:custGeom>
              <a:avLst/>
              <a:gdLst>
                <a:gd name="connsiteX0" fmla="*/ 8377 w 2635973"/>
                <a:gd name="connsiteY0" fmla="*/ 14441 h 2680651"/>
                <a:gd name="connsiteX1" fmla="*/ 2633405 w 2635973"/>
                <a:gd name="connsiteY1" fmla="*/ 2672530 h 2680651"/>
                <a:gd name="connsiteX2" fmla="*/ 2633405 w 2635973"/>
                <a:gd name="connsiteY2" fmla="*/ 1717101 h 2680651"/>
                <a:gd name="connsiteX3" fmla="*/ 8377 w 2635973"/>
                <a:gd name="connsiteY3" fmla="*/ 14441 h 2680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35973" h="2680651">
                  <a:moveTo>
                    <a:pt x="8377" y="14441"/>
                  </a:moveTo>
                  <a:cubicBezTo>
                    <a:pt x="2273974" y="133841"/>
                    <a:pt x="2633405" y="2672530"/>
                    <a:pt x="2633405" y="2672530"/>
                  </a:cubicBezTo>
                  <a:lnTo>
                    <a:pt x="2633405" y="1717101"/>
                  </a:lnTo>
                  <a:cubicBezTo>
                    <a:pt x="2182721" y="-185938"/>
                    <a:pt x="8377" y="14441"/>
                    <a:pt x="8377" y="1444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818424A1-EB3C-4DC2-AD8F-858A4DD717A6}"/>
              </a:ext>
            </a:extLst>
          </p:cNvPr>
          <p:cNvGrpSpPr/>
          <p:nvPr userDrawn="1"/>
        </p:nvGrpSpPr>
        <p:grpSpPr>
          <a:xfrm>
            <a:off x="1595227" y="249746"/>
            <a:ext cx="1231900" cy="1231900"/>
            <a:chOff x="3447176" y="3529076"/>
            <a:chExt cx="1231900" cy="1231900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FB91809-F252-44D9-A6CA-670324194413}"/>
                </a:ext>
              </a:extLst>
            </p:cNvPr>
            <p:cNvSpPr/>
            <p:nvPr userDrawn="1"/>
          </p:nvSpPr>
          <p:spPr>
            <a:xfrm>
              <a:off x="3447176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7" name="Picture 56">
              <a:extLst>
                <a:ext uri="{FF2B5EF4-FFF2-40B4-BE49-F238E27FC236}">
                  <a16:creationId xmlns:a16="http://schemas.microsoft.com/office/drawing/2014/main" id="{2523F304-EB13-4E8A-AC83-BC8BF690169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2060" y="3596132"/>
              <a:ext cx="1102132" cy="1097788"/>
            </a:xfrm>
            <a:prstGeom prst="rect">
              <a:avLst/>
            </a:prstGeom>
          </p:spPr>
        </p:pic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5DA8D62-D750-4A9B-8637-01EC590A144B}"/>
              </a:ext>
            </a:extLst>
          </p:cNvPr>
          <p:cNvGrpSpPr/>
          <p:nvPr userDrawn="1"/>
        </p:nvGrpSpPr>
        <p:grpSpPr>
          <a:xfrm>
            <a:off x="272395" y="249746"/>
            <a:ext cx="1231900" cy="1231900"/>
            <a:chOff x="2124344" y="3529076"/>
            <a:chExt cx="1231900" cy="1231900"/>
          </a:xfrm>
        </p:grpSpPr>
        <p:sp>
          <p:nvSpPr>
            <p:cNvPr id="3" name="Oval 2">
              <a:extLst>
                <a:ext uri="{FF2B5EF4-FFF2-40B4-BE49-F238E27FC236}">
                  <a16:creationId xmlns:a16="http://schemas.microsoft.com/office/drawing/2014/main" id="{45E4BD3D-59B5-4347-AF5E-DE2A9D7AC2B9}"/>
                </a:ext>
              </a:extLst>
            </p:cNvPr>
            <p:cNvSpPr/>
            <p:nvPr userDrawn="1"/>
          </p:nvSpPr>
          <p:spPr>
            <a:xfrm>
              <a:off x="2124344" y="3529076"/>
              <a:ext cx="1231900" cy="123190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2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pic>
          <p:nvPicPr>
            <p:cNvPr id="58" name="Picture 57">
              <a:extLst>
                <a:ext uri="{FF2B5EF4-FFF2-40B4-BE49-F238E27FC236}">
                  <a16:creationId xmlns:a16="http://schemas.microsoft.com/office/drawing/2014/main" id="{A92E2AE3-FC3B-4CC6-AA0D-F816CC2A5DC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97" b="197"/>
            <a:stretch/>
          </p:blipFill>
          <p:spPr>
            <a:xfrm>
              <a:off x="2189228" y="3565906"/>
              <a:ext cx="1102132" cy="1097788"/>
            </a:xfrm>
            <a:prstGeom prst="rect">
              <a:avLst/>
            </a:prstGeom>
          </p:spPr>
        </p:pic>
      </p:grpSp>
      <p:sp>
        <p:nvSpPr>
          <p:cNvPr id="68" name="TextBox 67">
            <a:extLst>
              <a:ext uri="{FF2B5EF4-FFF2-40B4-BE49-F238E27FC236}">
                <a16:creationId xmlns:a16="http://schemas.microsoft.com/office/drawing/2014/main" id="{5375406E-70FF-48F6-B2C7-5DBF0F0F556E}"/>
              </a:ext>
            </a:extLst>
          </p:cNvPr>
          <p:cNvSpPr txBox="1"/>
          <p:nvPr userDrawn="1"/>
        </p:nvSpPr>
        <p:spPr>
          <a:xfrm>
            <a:off x="-96899" y="3610625"/>
            <a:ext cx="7660640" cy="375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dirty="0"/>
              <a:t>تتشرف كلية الهندسة الميكانيكية والكهربائية – قسم هندسة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2F1A9CD-B723-4272-A3B2-E8F8D250B1AC}"/>
              </a:ext>
            </a:extLst>
          </p:cNvPr>
          <p:cNvSpPr txBox="1"/>
          <p:nvPr userDrawn="1"/>
        </p:nvSpPr>
        <p:spPr>
          <a:xfrm>
            <a:off x="284480" y="5756390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بعنوان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6655B3A-8B40-46F2-BC1D-6B828B4E335B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7199" y="3617620"/>
            <a:ext cx="2077659" cy="351494"/>
          </a:xfrm>
        </p:spPr>
        <p:txBody>
          <a:bodyPr anchor="ctr">
            <a:normAutofit/>
          </a:bodyPr>
          <a:lstStyle>
            <a:lvl1pPr marL="0" indent="0" algn="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يكتب القسم</a:t>
            </a:r>
            <a:endParaRPr lang="it-IT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BB0CF0B2-6029-416B-ADDA-4A40C95A4BD8}"/>
              </a:ext>
            </a:extLst>
          </p:cNvPr>
          <p:cNvSpPr txBox="1"/>
          <p:nvPr userDrawn="1"/>
        </p:nvSpPr>
        <p:spPr>
          <a:xfrm>
            <a:off x="284480" y="4095605"/>
            <a:ext cx="7660640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بدعوتكم لحضور الدفاع العلني لأطروحة الدكتوراه للطالبة المهندسة</a:t>
            </a:r>
            <a:endParaRPr lang="en-US" dirty="0"/>
          </a:p>
        </p:txBody>
      </p:sp>
      <p:sp>
        <p:nvSpPr>
          <p:cNvPr id="76" name="Text Placeholder 8">
            <a:extLst>
              <a:ext uri="{FF2B5EF4-FFF2-40B4-BE49-F238E27FC236}">
                <a16:creationId xmlns:a16="http://schemas.microsoft.com/office/drawing/2014/main" id="{DEE411A2-A8BD-4788-93C6-83B5D4CAF5F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67360" y="4576558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الطالب</a:t>
            </a:r>
            <a:endParaRPr lang="it-IT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954FB1F-3AC8-40E8-A698-8676F0037594}"/>
              </a:ext>
            </a:extLst>
          </p:cNvPr>
          <p:cNvSpPr txBox="1"/>
          <p:nvPr userDrawn="1"/>
        </p:nvSpPr>
        <p:spPr>
          <a:xfrm>
            <a:off x="284480" y="6663050"/>
            <a:ext cx="7660640" cy="11633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وذلك يوم                     بتاريخ                          وفي الساعة </a:t>
            </a: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....................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809625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على مدرج الباسل للنشاطات العلمية 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  <a:p>
            <a:pPr marL="0" marR="0" lvl="0" indent="0" algn="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 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IN Next LT Arabic Light"/>
              <a:ea typeface="+mn-ea"/>
              <a:cs typeface="DIN Next LT Arabic Light"/>
            </a:endParaRPr>
          </a:p>
        </p:txBody>
      </p:sp>
      <p:sp>
        <p:nvSpPr>
          <p:cNvPr id="78" name="Text Placeholder 8">
            <a:extLst>
              <a:ext uri="{FF2B5EF4-FFF2-40B4-BE49-F238E27FC236}">
                <a16:creationId xmlns:a16="http://schemas.microsoft.com/office/drawing/2014/main" id="{33DD27F4-EB8F-441F-B9DB-54F7E1D9ECC7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67360" y="6172175"/>
            <a:ext cx="7294880" cy="351494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400" b="1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العنوان</a:t>
            </a:r>
            <a:endParaRPr lang="it-IT" dirty="0"/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2E43660D-CA6C-43C4-AC54-4E3325B994EF}"/>
              </a:ext>
            </a:extLst>
          </p:cNvPr>
          <p:cNvSpPr txBox="1"/>
          <p:nvPr userDrawn="1"/>
        </p:nvSpPr>
        <p:spPr>
          <a:xfrm>
            <a:off x="2057400" y="2408726"/>
            <a:ext cx="4114800" cy="699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  <a:tabLst>
                <a:tab pos="3836035" algn="l"/>
              </a:tabLst>
            </a:pPr>
            <a:r>
              <a:rPr lang="ar-SY" sz="4000" b="1" dirty="0">
                <a:solidFill>
                  <a:schemeClr val="accent1"/>
                </a:solidFill>
                <a:cs typeface="+mj-cs"/>
              </a:rPr>
              <a:t>دعـــــوة</a:t>
            </a:r>
            <a:endParaRPr lang="en-US" sz="4000" b="1" dirty="0">
              <a:solidFill>
                <a:schemeClr val="accent1"/>
              </a:solidFill>
              <a:cs typeface="+mj-cs"/>
            </a:endParaRPr>
          </a:p>
        </p:txBody>
      </p:sp>
      <p:sp>
        <p:nvSpPr>
          <p:cNvPr id="80" name="Text Placeholder 8">
            <a:extLst>
              <a:ext uri="{FF2B5EF4-FFF2-40B4-BE49-F238E27FC236}">
                <a16:creationId xmlns:a16="http://schemas.microsoft.com/office/drawing/2014/main" id="{60A75D3F-BE8F-404A-B81A-CB16C6380F5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205967" y="6694265"/>
            <a:ext cx="896146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اليوم</a:t>
            </a:r>
            <a:endParaRPr lang="it-IT" dirty="0"/>
          </a:p>
        </p:txBody>
      </p:sp>
      <p:sp>
        <p:nvSpPr>
          <p:cNvPr id="81" name="Text Placeholder 8">
            <a:extLst>
              <a:ext uri="{FF2B5EF4-FFF2-40B4-BE49-F238E27FC236}">
                <a16:creationId xmlns:a16="http://schemas.microsoft.com/office/drawing/2014/main" id="{898AB41F-76B6-4BE2-AA45-7FF3CAB415E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284220" y="6694265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هنا التاريخ</a:t>
            </a:r>
            <a:endParaRPr lang="it-IT" dirty="0"/>
          </a:p>
        </p:txBody>
      </p:sp>
      <p:sp>
        <p:nvSpPr>
          <p:cNvPr id="82" name="Text Placeholder 8">
            <a:extLst>
              <a:ext uri="{FF2B5EF4-FFF2-40B4-BE49-F238E27FC236}">
                <a16:creationId xmlns:a16="http://schemas.microsoft.com/office/drawing/2014/main" id="{8A3FBD7E-5FE5-49BC-B8C7-396EB3E7C9E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7240" y="6694265"/>
            <a:ext cx="1356360" cy="351494"/>
          </a:xfrm>
        </p:spPr>
        <p:txBody>
          <a:bodyPr anchor="ctr">
            <a:normAutofit/>
          </a:bodyPr>
          <a:lstStyle>
            <a:lvl1pPr marL="0" indent="0" algn="ctr" rtl="1">
              <a:buNone/>
              <a:defRPr sz="1600">
                <a:cs typeface="+mj-cs"/>
              </a:defRPr>
            </a:lvl1pPr>
          </a:lstStyle>
          <a:p>
            <a:pPr lvl="0"/>
            <a:r>
              <a:rPr lang="ar-SY" dirty="0"/>
              <a:t>الساعة هنا</a:t>
            </a:r>
            <a:endParaRPr lang="it-IT" dirty="0"/>
          </a:p>
        </p:txBody>
      </p:sp>
      <p:sp>
        <p:nvSpPr>
          <p:cNvPr id="83" name="Text Placeholder 8">
            <a:extLst>
              <a:ext uri="{FF2B5EF4-FFF2-40B4-BE49-F238E27FC236}">
                <a16:creationId xmlns:a16="http://schemas.microsoft.com/office/drawing/2014/main" id="{F741C716-6CA9-4A26-9F11-E61B627AEC0B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970545" y="5371084"/>
            <a:ext cx="2693558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endParaRPr lang="it-IT" dirty="0"/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7885886-5A9A-4B30-BC01-F771B4A6650E}"/>
              </a:ext>
            </a:extLst>
          </p:cNvPr>
          <p:cNvSpPr txBox="1"/>
          <p:nvPr userDrawn="1"/>
        </p:nvSpPr>
        <p:spPr>
          <a:xfrm>
            <a:off x="4872409" y="5002265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بإشراف الدكتور</a:t>
            </a:r>
          </a:p>
        </p:txBody>
      </p:sp>
      <p:sp>
        <p:nvSpPr>
          <p:cNvPr id="26" name="Text Placeholder 8">
            <a:extLst>
              <a:ext uri="{FF2B5EF4-FFF2-40B4-BE49-F238E27FC236}">
                <a16:creationId xmlns:a16="http://schemas.microsoft.com/office/drawing/2014/main" id="{AF2C908E-BAC1-4508-BE2F-5F840E55F00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1688" y="5371084"/>
            <a:ext cx="3385640" cy="335006"/>
          </a:xfrm>
        </p:spPr>
        <p:txBody>
          <a:bodyPr anchor="ctr">
            <a:noAutofit/>
          </a:bodyPr>
          <a:lstStyle>
            <a:lvl1pPr marL="0" indent="0" algn="ctr" rtl="1">
              <a:buNone/>
              <a:defRPr sz="2000">
                <a:solidFill>
                  <a:schemeClr val="accent1"/>
                </a:solidFill>
                <a:cs typeface="+mj-cs"/>
              </a:defRPr>
            </a:lvl1pPr>
          </a:lstStyle>
          <a:p>
            <a:pPr lvl="0"/>
            <a:r>
              <a:rPr lang="ar-SY" dirty="0"/>
              <a:t>هنا يكتب اسم الدكتور</a:t>
            </a:r>
            <a:r>
              <a:rPr lang="en-US" dirty="0"/>
              <a:t> </a:t>
            </a:r>
            <a:r>
              <a:rPr lang="ar-SY" dirty="0"/>
              <a:t> المشارك</a:t>
            </a:r>
            <a:endParaRPr lang="it-IT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30F4D88-34EB-439A-90C8-14E8103DD587}"/>
              </a:ext>
            </a:extLst>
          </p:cNvPr>
          <p:cNvSpPr txBox="1"/>
          <p:nvPr userDrawn="1"/>
        </p:nvSpPr>
        <p:spPr>
          <a:xfrm>
            <a:off x="629593" y="5002265"/>
            <a:ext cx="2889831" cy="36548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457200" rtl="1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ClrTx/>
              <a:buSzTx/>
              <a:buFontTx/>
              <a:buNone/>
              <a:tabLst>
                <a:tab pos="3836035" algn="l"/>
              </a:tabLst>
              <a:defRPr/>
            </a:pPr>
            <a:r>
              <a:rPr kumimoji="0" lang="ar-SY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IN Next LT Arabic Light"/>
                <a:ea typeface="+mn-ea"/>
                <a:cs typeface="DIN Next LT Arabic Light"/>
              </a:rPr>
              <a:t> المشرف المشارك 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7CB55F4-3890-446D-BBA0-288F78D240FD}"/>
              </a:ext>
            </a:extLst>
          </p:cNvPr>
          <p:cNvSpPr txBox="1"/>
          <p:nvPr userDrawn="1"/>
        </p:nvSpPr>
        <p:spPr>
          <a:xfrm>
            <a:off x="272394" y="7507435"/>
            <a:ext cx="3494933" cy="5062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عميد كلية الهندسة الميكانيكية والكهربائية</a:t>
            </a:r>
            <a:endParaRPr lang="en-US" sz="1400" dirty="0">
              <a:cs typeface="+mj-cs"/>
            </a:endParaRPr>
          </a:p>
          <a:p>
            <a:pPr algn="ctr">
              <a:lnSpc>
                <a:spcPct val="70000"/>
              </a:lnSpc>
              <a:spcAft>
                <a:spcPts val="800"/>
              </a:spcAft>
            </a:pPr>
            <a:r>
              <a:rPr lang="ar-SY" sz="1400" dirty="0">
                <a:cs typeface="+mj-cs"/>
              </a:rPr>
              <a:t>الأستاذ الدكتور مهلب الداود</a:t>
            </a:r>
            <a:endParaRPr lang="en-US" sz="14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81841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5785" y="438152"/>
            <a:ext cx="7098030" cy="15906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5785" y="2190750"/>
            <a:ext cx="7098030" cy="52216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578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2B00E-EFAA-4E7E-88DF-258B0C8DEDD9}" type="datetimeFigureOut">
              <a:rPr lang="en-US" smtClean="0"/>
              <a:t>4/6/2025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6055" y="7627622"/>
            <a:ext cx="277749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12155" y="7627622"/>
            <a:ext cx="1851660" cy="438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49FF3B-8A47-49A9-8F71-2D6255A3C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8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</p:sldLayoutIdLst>
  <p:txStyles>
    <p:titleStyle>
      <a:lvl1pPr algn="l" defTabSz="82296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40" indent="-205740" algn="l" defTabSz="82296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6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14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62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10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580" indent="-205740" algn="l" defTabSz="82296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DCAEBB7-EA85-4AAA-A820-4F2617C8BBD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A631F5-870E-40BC-8E67-146F1DE7D0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E2A1C5C-7734-4A55-A1A2-EBD29872866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82F9AC-646D-457A-819D-DF3D903AB4F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5D93AA0-4320-464A-A72F-15F0298D55D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E47DCFF-F3DC-4826-A7AE-F4B22E6FF6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700C26F-38BC-4576-845D-79C723CB7B8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00E385B-9148-4147-93C5-F1146F0A856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5340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28487C8-5C0C-4268-8C29-072AC7578C6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6BF50-01AC-4C67-95A9-5852E3A27B9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6AC0DC-A82E-44B5-8B97-556FC93CC05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7FEDEC-52E8-4F29-B756-87597D81FC8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095BEF2-E009-401C-AB10-5077E7A728D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529F0B7-830A-4C33-AAA9-E326F690CC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6CCB88C-C11E-42DB-BB48-79D41465E38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D45444A-21D5-4085-9E0B-9B78D60124D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41185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همك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7E204B"/>
      </a:accent1>
      <a:accent2>
        <a:srgbClr val="FCD932"/>
      </a:accent2>
      <a:accent3>
        <a:srgbClr val="A5A5A5"/>
      </a:accent3>
      <a:accent4>
        <a:srgbClr val="7E204B"/>
      </a:accent4>
      <a:accent5>
        <a:srgbClr val="FCD932"/>
      </a:accent5>
      <a:accent6>
        <a:srgbClr val="3C3C3C"/>
      </a:accent6>
      <a:hlink>
        <a:srgbClr val="0563C1"/>
      </a:hlink>
      <a:folHlink>
        <a:srgbClr val="954F72"/>
      </a:folHlink>
    </a:clrScheme>
    <a:fontScheme name="دين نيكست">
      <a:majorFont>
        <a:latin typeface="DIN Next LT Arabic Medium"/>
        <a:ea typeface=""/>
        <a:cs typeface="DIN Next LT Arabic Medium"/>
      </a:majorFont>
      <a:minorFont>
        <a:latin typeface="DIN Next LT Arabic Light"/>
        <a:ea typeface=""/>
        <a:cs typeface="DIN Next LT Arabic Light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DIN Next LT Arabic Light</vt:lpstr>
      <vt:lpstr>DIN Next LT Arabic Medium</vt:lpstr>
      <vt:lpstr>Office Theme</vt:lpstr>
      <vt:lpstr>PowerPoint Presentation</vt:lpstr>
      <vt:lpstr>PowerPoint Presentation</vt:lpstr>
    </vt:vector>
  </TitlesOfParts>
  <Company>Moness.designer@gmail.com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moness kassab</dc:creator>
  <cp:lastModifiedBy>Moataz Dablo</cp:lastModifiedBy>
  <cp:revision>22</cp:revision>
  <dcterms:created xsi:type="dcterms:W3CDTF">2023-01-13T19:11:45Z</dcterms:created>
  <dcterms:modified xsi:type="dcterms:W3CDTF">2025-04-06T15:41:03Z</dcterms:modified>
</cp:coreProperties>
</file>