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6" r:id="rId2"/>
    <p:sldId id="257" r:id="rId3"/>
  </p:sldIdLst>
  <p:sldSz cx="82296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2454" y="78"/>
      </p:cViewPr>
      <p:guideLst>
        <p:guide orient="horz" pos="2592"/>
        <p:guide pos="2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9EA01E-6FF6-473A-84E1-321277ED7408}"/>
              </a:ext>
            </a:extLst>
          </p:cNvPr>
          <p:cNvGrpSpPr/>
          <p:nvPr userDrawn="1"/>
        </p:nvGrpSpPr>
        <p:grpSpPr>
          <a:xfrm>
            <a:off x="-4189" y="-1"/>
            <a:ext cx="8233789" cy="4753393"/>
            <a:chOff x="-4189" y="0"/>
            <a:chExt cx="6866377" cy="3963982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93418EA-66BE-4943-A7E1-4D3E497D3507}"/>
                </a:ext>
              </a:extLst>
            </p:cNvPr>
            <p:cNvSpPr/>
            <p:nvPr userDrawn="1"/>
          </p:nvSpPr>
          <p:spPr>
            <a:xfrm>
              <a:off x="-4189" y="0"/>
              <a:ext cx="6858000" cy="2233876"/>
            </a:xfrm>
            <a:custGeom>
              <a:avLst/>
              <a:gdLst>
                <a:gd name="connsiteX0" fmla="*/ 8377 w 6857999"/>
                <a:gd name="connsiteY0" fmla="*/ 8377 h 2233876"/>
                <a:gd name="connsiteX1" fmla="*/ 8377 w 6857999"/>
                <a:gd name="connsiteY1" fmla="*/ 2227957 h 2233876"/>
                <a:gd name="connsiteX2" fmla="*/ 6860122 w 6857999"/>
                <a:gd name="connsiteY2" fmla="*/ 1375509 h 2233876"/>
                <a:gd name="connsiteX3" fmla="*/ 6860122 w 6857999"/>
                <a:gd name="connsiteY3" fmla="*/ 8377 h 2233876"/>
                <a:gd name="connsiteX4" fmla="*/ 8377 w 6857999"/>
                <a:gd name="connsiteY4" fmla="*/ 8377 h 2233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999" h="2233876">
                  <a:moveTo>
                    <a:pt x="8377" y="8377"/>
                  </a:moveTo>
                  <a:lnTo>
                    <a:pt x="8377" y="2227957"/>
                  </a:lnTo>
                  <a:cubicBezTo>
                    <a:pt x="8377" y="2227957"/>
                    <a:pt x="5637745" y="-248966"/>
                    <a:pt x="6860122" y="1375509"/>
                  </a:cubicBezTo>
                  <a:lnTo>
                    <a:pt x="6860122" y="8377"/>
                  </a:lnTo>
                  <a:lnTo>
                    <a:pt x="8377" y="83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100000">
                  <a:schemeClr val="accent4">
                    <a:lumMod val="97000"/>
                    <a:lumOff val="3000"/>
                  </a:schemeClr>
                </a:gs>
              </a:gsLst>
              <a:lin ang="162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0864BA7-F2E8-414F-91C7-9F940B76611B}"/>
                </a:ext>
              </a:extLst>
            </p:cNvPr>
            <p:cNvSpPr/>
            <p:nvPr userDrawn="1"/>
          </p:nvSpPr>
          <p:spPr>
            <a:xfrm>
              <a:off x="-4189" y="721928"/>
              <a:ext cx="6858000" cy="1921134"/>
            </a:xfrm>
            <a:custGeom>
              <a:avLst/>
              <a:gdLst>
                <a:gd name="connsiteX0" fmla="*/ 8377 w 6857999"/>
                <a:gd name="connsiteY0" fmla="*/ 1424045 h 1921133"/>
                <a:gd name="connsiteX1" fmla="*/ 8377 w 6857999"/>
                <a:gd name="connsiteY1" fmla="*/ 1917173 h 1921133"/>
                <a:gd name="connsiteX2" fmla="*/ 6860122 w 6857999"/>
                <a:gd name="connsiteY2" fmla="*/ 668995 h 1921133"/>
                <a:gd name="connsiteX3" fmla="*/ 8377 w 6857999"/>
                <a:gd name="connsiteY3" fmla="*/ 1424045 h 192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921133">
                  <a:moveTo>
                    <a:pt x="8377" y="1424045"/>
                  </a:moveTo>
                  <a:lnTo>
                    <a:pt x="8377" y="1917173"/>
                  </a:lnTo>
                  <a:cubicBezTo>
                    <a:pt x="6249827" y="-727625"/>
                    <a:pt x="6860122" y="668995"/>
                    <a:pt x="6860122" y="668995"/>
                  </a:cubicBezTo>
                  <a:cubicBezTo>
                    <a:pt x="6143495" y="-1173953"/>
                    <a:pt x="8377" y="1424045"/>
                    <a:pt x="8377" y="142404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59A2693F-C1F6-4B7E-B167-4AB076281608}"/>
                </a:ext>
              </a:extLst>
            </p:cNvPr>
            <p:cNvSpPr/>
            <p:nvPr userDrawn="1"/>
          </p:nvSpPr>
          <p:spPr>
            <a:xfrm>
              <a:off x="4215045" y="1091187"/>
              <a:ext cx="2647143" cy="2725329"/>
            </a:xfrm>
            <a:custGeom>
              <a:avLst/>
              <a:gdLst>
                <a:gd name="connsiteX0" fmla="*/ 8377 w 2647143"/>
                <a:gd name="connsiteY0" fmla="*/ 210381 h 2725329"/>
                <a:gd name="connsiteX1" fmla="*/ 2645580 w 2647143"/>
                <a:gd name="connsiteY1" fmla="*/ 2718243 h 2725329"/>
                <a:gd name="connsiteX2" fmla="*/ 2645580 w 2647143"/>
                <a:gd name="connsiteY2" fmla="*/ 391437 h 2725329"/>
                <a:gd name="connsiteX3" fmla="*/ 8377 w 2647143"/>
                <a:gd name="connsiteY3" fmla="*/ 210381 h 2725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47143" h="2725329">
                  <a:moveTo>
                    <a:pt x="8377" y="210381"/>
                  </a:moveTo>
                  <a:cubicBezTo>
                    <a:pt x="8377" y="210381"/>
                    <a:pt x="2295308" y="129515"/>
                    <a:pt x="2645580" y="2718243"/>
                  </a:cubicBezTo>
                  <a:lnTo>
                    <a:pt x="2645580" y="391437"/>
                  </a:lnTo>
                  <a:cubicBezTo>
                    <a:pt x="2645580" y="391437"/>
                    <a:pt x="2304467" y="-332786"/>
                    <a:pt x="8377" y="21038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78B579C-A558-43EA-9E47-09722FD39B31}"/>
                </a:ext>
              </a:extLst>
            </p:cNvPr>
            <p:cNvSpPr/>
            <p:nvPr userDrawn="1"/>
          </p:nvSpPr>
          <p:spPr>
            <a:xfrm>
              <a:off x="4226214" y="1283330"/>
              <a:ext cx="2635974" cy="2680652"/>
            </a:xfrm>
            <a:custGeom>
              <a:avLst/>
              <a:gdLst>
                <a:gd name="connsiteX0" fmla="*/ 8377 w 2635973"/>
                <a:gd name="connsiteY0" fmla="*/ 14441 h 2680651"/>
                <a:gd name="connsiteX1" fmla="*/ 2633405 w 2635973"/>
                <a:gd name="connsiteY1" fmla="*/ 2672530 h 2680651"/>
                <a:gd name="connsiteX2" fmla="*/ 2633405 w 2635973"/>
                <a:gd name="connsiteY2" fmla="*/ 1717101 h 2680651"/>
                <a:gd name="connsiteX3" fmla="*/ 8377 w 2635973"/>
                <a:gd name="connsiteY3" fmla="*/ 14441 h 268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5973" h="2680651">
                  <a:moveTo>
                    <a:pt x="8377" y="14441"/>
                  </a:moveTo>
                  <a:cubicBezTo>
                    <a:pt x="2273974" y="133841"/>
                    <a:pt x="2633405" y="2672530"/>
                    <a:pt x="2633405" y="2672530"/>
                  </a:cubicBezTo>
                  <a:lnTo>
                    <a:pt x="2633405" y="1717101"/>
                  </a:lnTo>
                  <a:cubicBezTo>
                    <a:pt x="2182721" y="-185938"/>
                    <a:pt x="8377" y="14441"/>
                    <a:pt x="8377" y="1444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18424A1-EB3C-4DC2-AD8F-858A4DD717A6}"/>
              </a:ext>
            </a:extLst>
          </p:cNvPr>
          <p:cNvGrpSpPr/>
          <p:nvPr userDrawn="1"/>
        </p:nvGrpSpPr>
        <p:grpSpPr>
          <a:xfrm>
            <a:off x="1595227" y="249746"/>
            <a:ext cx="1231900" cy="1231900"/>
            <a:chOff x="3447176" y="3529076"/>
            <a:chExt cx="1231900" cy="123190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FB91809-F252-44D9-A6CA-670324194413}"/>
                </a:ext>
              </a:extLst>
            </p:cNvPr>
            <p:cNvSpPr/>
            <p:nvPr userDrawn="1"/>
          </p:nvSpPr>
          <p:spPr>
            <a:xfrm>
              <a:off x="3447176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2523F304-EB13-4E8A-AC83-BC8BF6901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2060" y="3596132"/>
              <a:ext cx="1102132" cy="1097788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5DA8D62-D750-4A9B-8637-01EC590A144B}"/>
              </a:ext>
            </a:extLst>
          </p:cNvPr>
          <p:cNvGrpSpPr/>
          <p:nvPr userDrawn="1"/>
        </p:nvGrpSpPr>
        <p:grpSpPr>
          <a:xfrm>
            <a:off x="272395" y="249746"/>
            <a:ext cx="1231900" cy="1231900"/>
            <a:chOff x="2124344" y="3529076"/>
            <a:chExt cx="1231900" cy="12319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E4BD3D-59B5-4347-AF5E-DE2A9D7AC2B9}"/>
                </a:ext>
              </a:extLst>
            </p:cNvPr>
            <p:cNvSpPr/>
            <p:nvPr userDrawn="1"/>
          </p:nvSpPr>
          <p:spPr>
            <a:xfrm>
              <a:off x="2124344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A92E2AE3-FC3B-4CC6-AA0D-F816CC2A5DC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" b="197"/>
            <a:stretch/>
          </p:blipFill>
          <p:spPr>
            <a:xfrm>
              <a:off x="2189228" y="3565906"/>
              <a:ext cx="1102132" cy="1097788"/>
            </a:xfrm>
            <a:prstGeom prst="rect">
              <a:avLst/>
            </a:prstGeom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5375406E-70FF-48F6-B2C7-5DBF0F0F556E}"/>
              </a:ext>
            </a:extLst>
          </p:cNvPr>
          <p:cNvSpPr txBox="1"/>
          <p:nvPr userDrawn="1"/>
        </p:nvSpPr>
        <p:spPr>
          <a:xfrm>
            <a:off x="-96899" y="3610625"/>
            <a:ext cx="766064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dirty="0"/>
              <a:t>تتشرف كلية الهندسة الميكانيكية والكهربائية –</a:t>
            </a:r>
            <a:r>
              <a:rPr lang="en-US" dirty="0"/>
              <a:t> </a:t>
            </a:r>
            <a:r>
              <a:rPr lang="ar-SY" dirty="0"/>
              <a:t>قسم هندسة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F1A9CD-B723-4272-A3B2-E8F8D250B1AC}"/>
              </a:ext>
            </a:extLst>
          </p:cNvPr>
          <p:cNvSpPr txBox="1"/>
          <p:nvPr userDrawn="1"/>
        </p:nvSpPr>
        <p:spPr>
          <a:xfrm>
            <a:off x="284480" y="5756390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بعنوان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655B3A-8B40-46F2-BC1D-6B828B4E33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3617620"/>
            <a:ext cx="2077659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يكتب القسم</a:t>
            </a:r>
            <a:endParaRPr lang="it-IT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B0CF0B2-6029-416B-ADDA-4A40C95A4BD8}"/>
              </a:ext>
            </a:extLst>
          </p:cNvPr>
          <p:cNvSpPr txBox="1"/>
          <p:nvPr userDrawn="1"/>
        </p:nvSpPr>
        <p:spPr>
          <a:xfrm>
            <a:off x="284480" y="409560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بدعوتكم لحضور الدفاع العلني لرسالة الماجستير للطالب المهندس</a:t>
            </a:r>
            <a:endParaRPr lang="en-US" dirty="0"/>
          </a:p>
        </p:txBody>
      </p:sp>
      <p:sp>
        <p:nvSpPr>
          <p:cNvPr id="76" name="Text Placeholder 8">
            <a:extLst>
              <a:ext uri="{FF2B5EF4-FFF2-40B4-BE49-F238E27FC236}">
                <a16:creationId xmlns:a16="http://schemas.microsoft.com/office/drawing/2014/main" id="{DEE411A2-A8BD-4788-93C6-83B5D4CAF5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360" y="4576558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الطالب</a:t>
            </a:r>
            <a:endParaRPr lang="it-IT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54FB1F-3AC8-40E8-A698-8676F0037594}"/>
              </a:ext>
            </a:extLst>
          </p:cNvPr>
          <p:cNvSpPr txBox="1"/>
          <p:nvPr userDrawn="1"/>
        </p:nvSpPr>
        <p:spPr>
          <a:xfrm>
            <a:off x="284480" y="6639410"/>
            <a:ext cx="7660640" cy="972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وذلك يوم                     بتاريخ                          وفي الساعة </a:t>
            </a: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....................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714375" marR="0" lvl="0" indent="0" algn="r" defTabSz="4572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في قاعة 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</p:txBody>
      </p:sp>
      <p:sp>
        <p:nvSpPr>
          <p:cNvPr id="78" name="Text Placeholder 8">
            <a:extLst>
              <a:ext uri="{FF2B5EF4-FFF2-40B4-BE49-F238E27FC236}">
                <a16:creationId xmlns:a16="http://schemas.microsoft.com/office/drawing/2014/main" id="{33DD27F4-EB8F-441F-B9DB-54F7E1D9EC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360" y="6172175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400" b="1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العنوان</a:t>
            </a:r>
            <a:endParaRPr lang="it-IT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43660D-CA6C-43C4-AC54-4E3325B994EF}"/>
              </a:ext>
            </a:extLst>
          </p:cNvPr>
          <p:cNvSpPr txBox="1"/>
          <p:nvPr userDrawn="1"/>
        </p:nvSpPr>
        <p:spPr>
          <a:xfrm>
            <a:off x="2057400" y="2408726"/>
            <a:ext cx="4114800" cy="69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sz="4000" b="1" dirty="0">
                <a:solidFill>
                  <a:schemeClr val="accent1"/>
                </a:solidFill>
                <a:cs typeface="+mj-cs"/>
              </a:rPr>
              <a:t>دعـــــوة</a:t>
            </a:r>
            <a:endParaRPr lang="en-US" sz="4000" b="1" dirty="0">
              <a:solidFill>
                <a:schemeClr val="accent1"/>
              </a:solidFill>
              <a:cs typeface="+mj-cs"/>
            </a:endParaRPr>
          </a:p>
        </p:txBody>
      </p:sp>
      <p:sp>
        <p:nvSpPr>
          <p:cNvPr id="80" name="Text Placeholder 8">
            <a:extLst>
              <a:ext uri="{FF2B5EF4-FFF2-40B4-BE49-F238E27FC236}">
                <a16:creationId xmlns:a16="http://schemas.microsoft.com/office/drawing/2014/main" id="{60A75D3F-BE8F-404A-B81A-CB16C6380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5967" y="6735440"/>
            <a:ext cx="896146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اليوم</a:t>
            </a:r>
            <a:endParaRPr lang="it-IT" dirty="0"/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898AB41F-76B6-4BE2-AA45-7FF3CAB415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40191" y="7240126"/>
            <a:ext cx="1356360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اسم القاعة</a:t>
            </a:r>
            <a:endParaRPr lang="it-IT" dirty="0"/>
          </a:p>
        </p:txBody>
      </p:sp>
      <p:sp>
        <p:nvSpPr>
          <p:cNvPr id="82" name="Text Placeholder 8">
            <a:extLst>
              <a:ext uri="{FF2B5EF4-FFF2-40B4-BE49-F238E27FC236}">
                <a16:creationId xmlns:a16="http://schemas.microsoft.com/office/drawing/2014/main" id="{8A3FBD7E-5FE5-49BC-B8C7-396EB3E7C9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240" y="6735440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الساعة هنا</a:t>
            </a:r>
            <a:endParaRPr lang="it-IT" dirty="0"/>
          </a:p>
        </p:txBody>
      </p:sp>
      <p:sp>
        <p:nvSpPr>
          <p:cNvPr id="83" name="Text Placeholder 8">
            <a:extLst>
              <a:ext uri="{FF2B5EF4-FFF2-40B4-BE49-F238E27FC236}">
                <a16:creationId xmlns:a16="http://schemas.microsoft.com/office/drawing/2014/main" id="{F741C716-6CA9-4A26-9F11-E61B627AEC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70545" y="5371084"/>
            <a:ext cx="2693558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endParaRPr lang="it-IT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885886-5A9A-4B30-BC01-F771B4A6650E}"/>
              </a:ext>
            </a:extLst>
          </p:cNvPr>
          <p:cNvSpPr txBox="1"/>
          <p:nvPr userDrawn="1"/>
        </p:nvSpPr>
        <p:spPr>
          <a:xfrm>
            <a:off x="4872409" y="5002265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بإشراف الدكتور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AF2C908E-BAC1-4508-BE2F-5F840E55F00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688" y="5371084"/>
            <a:ext cx="3385640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r>
              <a:rPr lang="en-US" dirty="0"/>
              <a:t> </a:t>
            </a:r>
            <a:r>
              <a:rPr lang="ar-SY" dirty="0"/>
              <a:t> المشارك</a:t>
            </a:r>
            <a:endParaRPr lang="it-IT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30F4D88-34EB-439A-90C8-14E8103DD587}"/>
              </a:ext>
            </a:extLst>
          </p:cNvPr>
          <p:cNvSpPr txBox="1"/>
          <p:nvPr userDrawn="1"/>
        </p:nvSpPr>
        <p:spPr>
          <a:xfrm>
            <a:off x="629593" y="5002265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 المشرف المشارك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24D9892-5EED-45FC-A3BD-4C83CA9EEB0D}"/>
              </a:ext>
            </a:extLst>
          </p:cNvPr>
          <p:cNvSpPr txBox="1"/>
          <p:nvPr userDrawn="1"/>
        </p:nvSpPr>
        <p:spPr>
          <a:xfrm>
            <a:off x="272394" y="7507435"/>
            <a:ext cx="3494933" cy="506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عميد كلية الهندسة الميكانيكية والكهربائية</a:t>
            </a:r>
            <a:endParaRPr lang="en-US" sz="1400" dirty="0">
              <a:cs typeface="+mj-cs"/>
            </a:endParaRPr>
          </a:p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الأستاذ الدكتور مهلب الداود</a:t>
            </a:r>
            <a:endParaRPr lang="en-US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901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9EA01E-6FF6-473A-84E1-321277ED7408}"/>
              </a:ext>
            </a:extLst>
          </p:cNvPr>
          <p:cNvGrpSpPr/>
          <p:nvPr userDrawn="1"/>
        </p:nvGrpSpPr>
        <p:grpSpPr>
          <a:xfrm>
            <a:off x="-4189" y="-1"/>
            <a:ext cx="8233789" cy="4753393"/>
            <a:chOff x="-4189" y="0"/>
            <a:chExt cx="6866377" cy="3963982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93418EA-66BE-4943-A7E1-4D3E497D3507}"/>
                </a:ext>
              </a:extLst>
            </p:cNvPr>
            <p:cNvSpPr/>
            <p:nvPr userDrawn="1"/>
          </p:nvSpPr>
          <p:spPr>
            <a:xfrm>
              <a:off x="-4189" y="0"/>
              <a:ext cx="6858000" cy="2233876"/>
            </a:xfrm>
            <a:custGeom>
              <a:avLst/>
              <a:gdLst>
                <a:gd name="connsiteX0" fmla="*/ 8377 w 6857999"/>
                <a:gd name="connsiteY0" fmla="*/ 8377 h 2233876"/>
                <a:gd name="connsiteX1" fmla="*/ 8377 w 6857999"/>
                <a:gd name="connsiteY1" fmla="*/ 2227957 h 2233876"/>
                <a:gd name="connsiteX2" fmla="*/ 6860122 w 6857999"/>
                <a:gd name="connsiteY2" fmla="*/ 1375509 h 2233876"/>
                <a:gd name="connsiteX3" fmla="*/ 6860122 w 6857999"/>
                <a:gd name="connsiteY3" fmla="*/ 8377 h 2233876"/>
                <a:gd name="connsiteX4" fmla="*/ 8377 w 6857999"/>
                <a:gd name="connsiteY4" fmla="*/ 8377 h 2233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999" h="2233876">
                  <a:moveTo>
                    <a:pt x="8377" y="8377"/>
                  </a:moveTo>
                  <a:lnTo>
                    <a:pt x="8377" y="2227957"/>
                  </a:lnTo>
                  <a:cubicBezTo>
                    <a:pt x="8377" y="2227957"/>
                    <a:pt x="5637745" y="-248966"/>
                    <a:pt x="6860122" y="1375509"/>
                  </a:cubicBezTo>
                  <a:lnTo>
                    <a:pt x="6860122" y="8377"/>
                  </a:lnTo>
                  <a:lnTo>
                    <a:pt x="8377" y="83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100000">
                  <a:schemeClr val="accent4">
                    <a:lumMod val="97000"/>
                    <a:lumOff val="3000"/>
                  </a:schemeClr>
                </a:gs>
              </a:gsLst>
              <a:lin ang="162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0864BA7-F2E8-414F-91C7-9F940B76611B}"/>
                </a:ext>
              </a:extLst>
            </p:cNvPr>
            <p:cNvSpPr/>
            <p:nvPr userDrawn="1"/>
          </p:nvSpPr>
          <p:spPr>
            <a:xfrm>
              <a:off x="-4189" y="721928"/>
              <a:ext cx="6858000" cy="1921134"/>
            </a:xfrm>
            <a:custGeom>
              <a:avLst/>
              <a:gdLst>
                <a:gd name="connsiteX0" fmla="*/ 8377 w 6857999"/>
                <a:gd name="connsiteY0" fmla="*/ 1424045 h 1921133"/>
                <a:gd name="connsiteX1" fmla="*/ 8377 w 6857999"/>
                <a:gd name="connsiteY1" fmla="*/ 1917173 h 1921133"/>
                <a:gd name="connsiteX2" fmla="*/ 6860122 w 6857999"/>
                <a:gd name="connsiteY2" fmla="*/ 668995 h 1921133"/>
                <a:gd name="connsiteX3" fmla="*/ 8377 w 6857999"/>
                <a:gd name="connsiteY3" fmla="*/ 1424045 h 192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921133">
                  <a:moveTo>
                    <a:pt x="8377" y="1424045"/>
                  </a:moveTo>
                  <a:lnTo>
                    <a:pt x="8377" y="1917173"/>
                  </a:lnTo>
                  <a:cubicBezTo>
                    <a:pt x="6249827" y="-727625"/>
                    <a:pt x="6860122" y="668995"/>
                    <a:pt x="6860122" y="668995"/>
                  </a:cubicBezTo>
                  <a:cubicBezTo>
                    <a:pt x="6143495" y="-1173953"/>
                    <a:pt x="8377" y="1424045"/>
                    <a:pt x="8377" y="142404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59A2693F-C1F6-4B7E-B167-4AB076281608}"/>
                </a:ext>
              </a:extLst>
            </p:cNvPr>
            <p:cNvSpPr/>
            <p:nvPr userDrawn="1"/>
          </p:nvSpPr>
          <p:spPr>
            <a:xfrm>
              <a:off x="4215045" y="1091187"/>
              <a:ext cx="2647143" cy="2725329"/>
            </a:xfrm>
            <a:custGeom>
              <a:avLst/>
              <a:gdLst>
                <a:gd name="connsiteX0" fmla="*/ 8377 w 2647143"/>
                <a:gd name="connsiteY0" fmla="*/ 210381 h 2725329"/>
                <a:gd name="connsiteX1" fmla="*/ 2645580 w 2647143"/>
                <a:gd name="connsiteY1" fmla="*/ 2718243 h 2725329"/>
                <a:gd name="connsiteX2" fmla="*/ 2645580 w 2647143"/>
                <a:gd name="connsiteY2" fmla="*/ 391437 h 2725329"/>
                <a:gd name="connsiteX3" fmla="*/ 8377 w 2647143"/>
                <a:gd name="connsiteY3" fmla="*/ 210381 h 2725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47143" h="2725329">
                  <a:moveTo>
                    <a:pt x="8377" y="210381"/>
                  </a:moveTo>
                  <a:cubicBezTo>
                    <a:pt x="8377" y="210381"/>
                    <a:pt x="2295308" y="129515"/>
                    <a:pt x="2645580" y="2718243"/>
                  </a:cubicBezTo>
                  <a:lnTo>
                    <a:pt x="2645580" y="391437"/>
                  </a:lnTo>
                  <a:cubicBezTo>
                    <a:pt x="2645580" y="391437"/>
                    <a:pt x="2304467" y="-332786"/>
                    <a:pt x="8377" y="21038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78B579C-A558-43EA-9E47-09722FD39B31}"/>
                </a:ext>
              </a:extLst>
            </p:cNvPr>
            <p:cNvSpPr/>
            <p:nvPr userDrawn="1"/>
          </p:nvSpPr>
          <p:spPr>
            <a:xfrm>
              <a:off x="4226214" y="1283330"/>
              <a:ext cx="2635974" cy="2680652"/>
            </a:xfrm>
            <a:custGeom>
              <a:avLst/>
              <a:gdLst>
                <a:gd name="connsiteX0" fmla="*/ 8377 w 2635973"/>
                <a:gd name="connsiteY0" fmla="*/ 14441 h 2680651"/>
                <a:gd name="connsiteX1" fmla="*/ 2633405 w 2635973"/>
                <a:gd name="connsiteY1" fmla="*/ 2672530 h 2680651"/>
                <a:gd name="connsiteX2" fmla="*/ 2633405 w 2635973"/>
                <a:gd name="connsiteY2" fmla="*/ 1717101 h 2680651"/>
                <a:gd name="connsiteX3" fmla="*/ 8377 w 2635973"/>
                <a:gd name="connsiteY3" fmla="*/ 14441 h 268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5973" h="2680651">
                  <a:moveTo>
                    <a:pt x="8377" y="14441"/>
                  </a:moveTo>
                  <a:cubicBezTo>
                    <a:pt x="2273974" y="133841"/>
                    <a:pt x="2633405" y="2672530"/>
                    <a:pt x="2633405" y="2672530"/>
                  </a:cubicBezTo>
                  <a:lnTo>
                    <a:pt x="2633405" y="1717101"/>
                  </a:lnTo>
                  <a:cubicBezTo>
                    <a:pt x="2182721" y="-185938"/>
                    <a:pt x="8377" y="14441"/>
                    <a:pt x="8377" y="1444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18424A1-EB3C-4DC2-AD8F-858A4DD717A6}"/>
              </a:ext>
            </a:extLst>
          </p:cNvPr>
          <p:cNvGrpSpPr/>
          <p:nvPr userDrawn="1"/>
        </p:nvGrpSpPr>
        <p:grpSpPr>
          <a:xfrm>
            <a:off x="1595227" y="249746"/>
            <a:ext cx="1231900" cy="1231900"/>
            <a:chOff x="3447176" y="3529076"/>
            <a:chExt cx="1231900" cy="123190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FB91809-F252-44D9-A6CA-670324194413}"/>
                </a:ext>
              </a:extLst>
            </p:cNvPr>
            <p:cNvSpPr/>
            <p:nvPr userDrawn="1"/>
          </p:nvSpPr>
          <p:spPr>
            <a:xfrm>
              <a:off x="3447176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2523F304-EB13-4E8A-AC83-BC8BF6901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2060" y="3596132"/>
              <a:ext cx="1102132" cy="1097788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5DA8D62-D750-4A9B-8637-01EC590A144B}"/>
              </a:ext>
            </a:extLst>
          </p:cNvPr>
          <p:cNvGrpSpPr/>
          <p:nvPr userDrawn="1"/>
        </p:nvGrpSpPr>
        <p:grpSpPr>
          <a:xfrm>
            <a:off x="272395" y="249746"/>
            <a:ext cx="1231900" cy="1231900"/>
            <a:chOff x="2124344" y="3529076"/>
            <a:chExt cx="1231900" cy="12319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E4BD3D-59B5-4347-AF5E-DE2A9D7AC2B9}"/>
                </a:ext>
              </a:extLst>
            </p:cNvPr>
            <p:cNvSpPr/>
            <p:nvPr userDrawn="1"/>
          </p:nvSpPr>
          <p:spPr>
            <a:xfrm>
              <a:off x="2124344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A92E2AE3-FC3B-4CC6-AA0D-F816CC2A5DC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" b="197"/>
            <a:stretch/>
          </p:blipFill>
          <p:spPr>
            <a:xfrm>
              <a:off x="2189228" y="3565906"/>
              <a:ext cx="1102132" cy="1097788"/>
            </a:xfrm>
            <a:prstGeom prst="rect">
              <a:avLst/>
            </a:prstGeom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5375406E-70FF-48F6-B2C7-5DBF0F0F556E}"/>
              </a:ext>
            </a:extLst>
          </p:cNvPr>
          <p:cNvSpPr txBox="1"/>
          <p:nvPr userDrawn="1"/>
        </p:nvSpPr>
        <p:spPr>
          <a:xfrm>
            <a:off x="-96899" y="3610625"/>
            <a:ext cx="766064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dirty="0"/>
              <a:t>تتشرف كلية الهندسة الميكانيكية والكهربائية –</a:t>
            </a:r>
            <a:r>
              <a:rPr lang="en-US" dirty="0"/>
              <a:t> </a:t>
            </a:r>
            <a:r>
              <a:rPr lang="ar-SY" dirty="0"/>
              <a:t>قسم هندسة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F1A9CD-B723-4272-A3B2-E8F8D250B1AC}"/>
              </a:ext>
            </a:extLst>
          </p:cNvPr>
          <p:cNvSpPr txBox="1"/>
          <p:nvPr userDrawn="1"/>
        </p:nvSpPr>
        <p:spPr>
          <a:xfrm>
            <a:off x="284480" y="5756390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بعنوان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655B3A-8B40-46F2-BC1D-6B828B4E33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3617620"/>
            <a:ext cx="2077659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يكتب القسم</a:t>
            </a:r>
            <a:endParaRPr lang="it-IT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B0CF0B2-6029-416B-ADDA-4A40C95A4BD8}"/>
              </a:ext>
            </a:extLst>
          </p:cNvPr>
          <p:cNvSpPr txBox="1"/>
          <p:nvPr userDrawn="1"/>
        </p:nvSpPr>
        <p:spPr>
          <a:xfrm>
            <a:off x="284480" y="409560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بدعوتكم لحضور الدفاع العلني لرسالة الماجستير للطالبة المهندسة</a:t>
            </a:r>
            <a:endParaRPr lang="en-US" dirty="0"/>
          </a:p>
        </p:txBody>
      </p:sp>
      <p:sp>
        <p:nvSpPr>
          <p:cNvPr id="76" name="Text Placeholder 8">
            <a:extLst>
              <a:ext uri="{FF2B5EF4-FFF2-40B4-BE49-F238E27FC236}">
                <a16:creationId xmlns:a16="http://schemas.microsoft.com/office/drawing/2014/main" id="{DEE411A2-A8BD-4788-93C6-83B5D4CAF5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360" y="4576558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الطالب</a:t>
            </a:r>
            <a:endParaRPr lang="it-IT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54FB1F-3AC8-40E8-A698-8676F0037594}"/>
              </a:ext>
            </a:extLst>
          </p:cNvPr>
          <p:cNvSpPr txBox="1"/>
          <p:nvPr userDrawn="1"/>
        </p:nvSpPr>
        <p:spPr>
          <a:xfrm>
            <a:off x="284480" y="6639410"/>
            <a:ext cx="7660640" cy="972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وذلك يوم                     بتاريخ                          وفي الساعة </a:t>
            </a: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....................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714375" marR="0" lvl="0" indent="0" algn="r" defTabSz="4572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في قاعة 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</p:txBody>
      </p:sp>
      <p:sp>
        <p:nvSpPr>
          <p:cNvPr id="78" name="Text Placeholder 8">
            <a:extLst>
              <a:ext uri="{FF2B5EF4-FFF2-40B4-BE49-F238E27FC236}">
                <a16:creationId xmlns:a16="http://schemas.microsoft.com/office/drawing/2014/main" id="{33DD27F4-EB8F-441F-B9DB-54F7E1D9EC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360" y="6172175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400" b="1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العنوان</a:t>
            </a:r>
            <a:endParaRPr lang="it-IT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43660D-CA6C-43C4-AC54-4E3325B994EF}"/>
              </a:ext>
            </a:extLst>
          </p:cNvPr>
          <p:cNvSpPr txBox="1"/>
          <p:nvPr userDrawn="1"/>
        </p:nvSpPr>
        <p:spPr>
          <a:xfrm>
            <a:off x="2057400" y="2408726"/>
            <a:ext cx="4114800" cy="69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sz="4000" b="1" dirty="0">
                <a:solidFill>
                  <a:schemeClr val="accent1"/>
                </a:solidFill>
                <a:cs typeface="+mj-cs"/>
              </a:rPr>
              <a:t>دعـــــوة</a:t>
            </a:r>
            <a:endParaRPr lang="en-US" sz="4000" b="1" dirty="0">
              <a:solidFill>
                <a:schemeClr val="accent1"/>
              </a:solidFill>
              <a:cs typeface="+mj-cs"/>
            </a:endParaRPr>
          </a:p>
        </p:txBody>
      </p:sp>
      <p:sp>
        <p:nvSpPr>
          <p:cNvPr id="80" name="Text Placeholder 8">
            <a:extLst>
              <a:ext uri="{FF2B5EF4-FFF2-40B4-BE49-F238E27FC236}">
                <a16:creationId xmlns:a16="http://schemas.microsoft.com/office/drawing/2014/main" id="{60A75D3F-BE8F-404A-B81A-CB16C6380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5967" y="6735440"/>
            <a:ext cx="896146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اليوم</a:t>
            </a:r>
            <a:endParaRPr lang="it-IT" dirty="0"/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898AB41F-76B6-4BE2-AA45-7FF3CAB415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40191" y="7240126"/>
            <a:ext cx="1356360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اسم القاعة</a:t>
            </a:r>
            <a:endParaRPr lang="it-IT" dirty="0"/>
          </a:p>
        </p:txBody>
      </p:sp>
      <p:sp>
        <p:nvSpPr>
          <p:cNvPr id="82" name="Text Placeholder 8">
            <a:extLst>
              <a:ext uri="{FF2B5EF4-FFF2-40B4-BE49-F238E27FC236}">
                <a16:creationId xmlns:a16="http://schemas.microsoft.com/office/drawing/2014/main" id="{8A3FBD7E-5FE5-49BC-B8C7-396EB3E7C9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240" y="6735440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الساعة هنا</a:t>
            </a:r>
            <a:endParaRPr lang="it-IT" dirty="0"/>
          </a:p>
        </p:txBody>
      </p:sp>
      <p:sp>
        <p:nvSpPr>
          <p:cNvPr id="83" name="Text Placeholder 8">
            <a:extLst>
              <a:ext uri="{FF2B5EF4-FFF2-40B4-BE49-F238E27FC236}">
                <a16:creationId xmlns:a16="http://schemas.microsoft.com/office/drawing/2014/main" id="{F741C716-6CA9-4A26-9F11-E61B627AEC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70545" y="5371084"/>
            <a:ext cx="2693558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endParaRPr lang="it-IT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885886-5A9A-4B30-BC01-F771B4A6650E}"/>
              </a:ext>
            </a:extLst>
          </p:cNvPr>
          <p:cNvSpPr txBox="1"/>
          <p:nvPr userDrawn="1"/>
        </p:nvSpPr>
        <p:spPr>
          <a:xfrm>
            <a:off x="4872409" y="5002265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بإشراف الدكتور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AF2C908E-BAC1-4508-BE2F-5F840E55F00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688" y="5371084"/>
            <a:ext cx="3385640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r>
              <a:rPr lang="en-US" dirty="0"/>
              <a:t> </a:t>
            </a:r>
            <a:r>
              <a:rPr lang="ar-SY" dirty="0"/>
              <a:t> المشارك</a:t>
            </a:r>
            <a:endParaRPr lang="it-IT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30F4D88-34EB-439A-90C8-14E8103DD587}"/>
              </a:ext>
            </a:extLst>
          </p:cNvPr>
          <p:cNvSpPr txBox="1"/>
          <p:nvPr userDrawn="1"/>
        </p:nvSpPr>
        <p:spPr>
          <a:xfrm>
            <a:off x="629593" y="5002265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 المشرف المشارك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24D9892-5EED-45FC-A3BD-4C83CA9EEB0D}"/>
              </a:ext>
            </a:extLst>
          </p:cNvPr>
          <p:cNvSpPr txBox="1"/>
          <p:nvPr userDrawn="1"/>
        </p:nvSpPr>
        <p:spPr>
          <a:xfrm>
            <a:off x="272394" y="7507435"/>
            <a:ext cx="3494933" cy="506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عميد كلية الهندسة الميكانيكية والكهربائية</a:t>
            </a:r>
            <a:endParaRPr lang="en-US" sz="1400" dirty="0">
              <a:cs typeface="+mj-cs"/>
            </a:endParaRPr>
          </a:p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الأستاذ الدكتور مهلب الداود</a:t>
            </a:r>
            <a:endParaRPr lang="en-US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193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438152"/>
            <a:ext cx="709803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190750"/>
            <a:ext cx="709803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2B00E-EFAA-4E7E-88DF-258B0C8DEDD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7627622"/>
            <a:ext cx="277749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8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E6A139F-EE1D-42C2-8E60-D9891C8794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D7864-277E-442F-8B4F-61BA178115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249790-75FC-4BCB-ABC0-F1856F55D60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8F4772-B0A2-4F29-A28E-93E237ED0F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34981B-AEBA-4D8A-9DB4-1E714B8142A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B60A5D8-2423-4FFF-B62F-1E78C76782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D57BE6A-68A1-4219-BEC8-C9434389C71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3F942F6-3D7C-4513-AD4B-8C3B32204A0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534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467B2D8-E436-4623-88B9-8F07C9AC94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0132CDF-64ED-48D7-8BD5-FD5135858F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540BEC7-1036-4096-8E27-27BE97E7892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E987598-A893-4B20-AB6C-2039FAE9BB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ECF96B9-C906-4E2F-91D7-4573BD5D82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250CED6-6689-457A-A5B2-B2411C900F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32F104B-689A-49A7-A691-9ECAB82AED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85D2BC5-D255-4CAD-8EA8-F42236C22B4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868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همك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E204B"/>
      </a:accent1>
      <a:accent2>
        <a:srgbClr val="FCD932"/>
      </a:accent2>
      <a:accent3>
        <a:srgbClr val="A5A5A5"/>
      </a:accent3>
      <a:accent4>
        <a:srgbClr val="7E204B"/>
      </a:accent4>
      <a:accent5>
        <a:srgbClr val="FCD932"/>
      </a:accent5>
      <a:accent6>
        <a:srgbClr val="3C3C3C"/>
      </a:accent6>
      <a:hlink>
        <a:srgbClr val="0563C1"/>
      </a:hlink>
      <a:folHlink>
        <a:srgbClr val="954F72"/>
      </a:folHlink>
    </a:clrScheme>
    <a:fontScheme name="دين نيكست">
      <a:majorFont>
        <a:latin typeface="DIN Next LT Arabic Medium"/>
        <a:ea typeface=""/>
        <a:cs typeface="DIN Next LT Arabic Medium"/>
      </a:majorFont>
      <a:minorFont>
        <a:latin typeface="DIN Next LT Arabic Light"/>
        <a:ea typeface=""/>
        <a:cs typeface="DIN Next LT Arabic Light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DIN Next LT Arabic Medium</vt:lpstr>
      <vt:lpstr>Arial</vt:lpstr>
      <vt:lpstr>DIN Next LT Arabic Light</vt:lpstr>
      <vt:lpstr>Office Theme</vt:lpstr>
      <vt:lpstr>PowerPoint Presentation</vt:lpstr>
      <vt:lpstr>PowerPoint Presentation</vt:lpstr>
    </vt:vector>
  </TitlesOfParts>
  <Company>Moness.designer@gmail.com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moness kassab</dc:creator>
  <cp:lastModifiedBy>Moataz Dablo</cp:lastModifiedBy>
  <cp:revision>23</cp:revision>
  <dcterms:created xsi:type="dcterms:W3CDTF">2023-01-13T19:11:45Z</dcterms:created>
  <dcterms:modified xsi:type="dcterms:W3CDTF">2025-04-06T15:42:04Z</dcterms:modified>
</cp:coreProperties>
</file>