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11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 horzBarState="maximized">
    <p:restoredLeft sz="1032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pPr/>
              <a:t>07/06/1441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1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27615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2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1355720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3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72210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3317099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5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2271423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6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3512661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7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250429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4325B-26A1-48E9-994F-9FD4368D084F}" type="slidenum">
              <a:rPr lang="ar-SY" smtClean="0"/>
              <a:pPr/>
              <a:t>8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17546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CD0F-F214-4DF6-BEDA-6538B74E63BA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BA6C-5814-4782-A3F0-F12F78348CCC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778-5EAB-4208-AAAF-88504210F920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A4DC-E322-4185-BCC8-EB6187C76388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089F-CA66-4BF3-8468-F3EF4013E15C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0673-34D0-448E-A1D0-93ECF87C0929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C9FB-A289-4909-AECB-EA9E3ED8C05C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5E08-6008-4CFF-8195-D6A5F7F22E14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E37-6931-44BC-A5B2-794802D50F2C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AC3D6-AEF4-4553-A34F-65AC2358D619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373C-16C1-4137-AE89-B3BDF75A13C9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8A0E-0A1E-45DE-9782-16817EF81166}" type="datetime1">
              <a:rPr kumimoji="1" lang="ja-JP" altLang="en-US" smtClean="0"/>
              <a:pPr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" y="0"/>
            <a:ext cx="8716694" cy="1325563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1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56370"/>
            <a:ext cx="6191250" cy="229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6673" y="2344120"/>
            <a:ext cx="10557642" cy="45182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Given: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spring system shown above,</a:t>
            </a:r>
          </a:p>
          <a:p>
            <a:pPr>
              <a:spcBef>
                <a:spcPts val="1800"/>
              </a:spcBef>
            </a:pP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K</a:t>
            </a:r>
            <a:r>
              <a:rPr lang="pt-BR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=100N/mm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N/mm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=100 N/mm, </a:t>
            </a:r>
          </a:p>
          <a:p>
            <a:pPr>
              <a:spcBef>
                <a:spcPts val="1800"/>
              </a:spcBef>
            </a:pP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P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Find: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the global stiffness matrix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displacements of nodes 2 and 3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the reaction forces at nodes 1 and 4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the force in the spring 2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5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5752" y="2065182"/>
            <a:ext cx="9031931" cy="26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317970" y="1166152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 smtClean="0"/>
              <a:t>Homework</a:t>
            </a:r>
            <a:r>
              <a:rPr lang="ar-SY" b="1" dirty="0" smtClean="0"/>
              <a:t>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16694" cy="779707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24929" y="779707"/>
            <a:ext cx="6191250" cy="229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2815" y="1646046"/>
            <a:ext cx="5519299" cy="56443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element stiffness matrices are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447" y="2581271"/>
            <a:ext cx="4657891" cy="355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11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16694" cy="779707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462" y="779708"/>
            <a:ext cx="11571624" cy="93186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the superposition concept, we obtain the global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stiffness matrix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spring system as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462" y="1758463"/>
            <a:ext cx="5957692" cy="2438401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6235154" y="2671992"/>
            <a:ext cx="402681" cy="875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8042" y="2038381"/>
            <a:ext cx="5134804" cy="215848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7462" y="4078706"/>
            <a:ext cx="8951327" cy="64914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Equilibrium (FE) equation for the whole system is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6162" y="4727848"/>
            <a:ext cx="6042627" cy="2083872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7239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16694" cy="779707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7462" y="1037613"/>
            <a:ext cx="11571624" cy="117230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Applying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Boundary conditions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u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deleting the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4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rows and columns, we have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397" y="2342708"/>
            <a:ext cx="3712830" cy="11742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3901" y="2342708"/>
            <a:ext cx="4426132" cy="1125701"/>
          </a:xfrm>
          <a:prstGeom prst="rect">
            <a:avLst/>
          </a:prstGeom>
        </p:spPr>
      </p:pic>
      <p:sp>
        <p:nvSpPr>
          <p:cNvPr id="15" name="Right Arrow 14"/>
          <p:cNvSpPr/>
          <p:nvPr/>
        </p:nvSpPr>
        <p:spPr>
          <a:xfrm>
            <a:off x="5050723" y="2495892"/>
            <a:ext cx="402681" cy="875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9" name="Rectangle 8"/>
          <p:cNvSpPr/>
          <p:nvPr/>
        </p:nvSpPr>
        <p:spPr>
          <a:xfrm>
            <a:off x="277462" y="4195948"/>
            <a:ext cx="11804179" cy="101912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4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equations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equilibrium equation,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get the reaction forces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0292" y="5104551"/>
            <a:ext cx="3541606" cy="1130055"/>
          </a:xfrm>
          <a:prstGeom prst="rect">
            <a:avLst/>
          </a:prstGeom>
        </p:spPr>
      </p:pic>
      <p:sp>
        <p:nvSpPr>
          <p:cNvPr id="13" name="Slide Number Placeholder 3"/>
          <p:cNvSpPr txBox="1">
            <a:spLocks/>
          </p:cNvSpPr>
          <p:nvPr/>
        </p:nvSpPr>
        <p:spPr>
          <a:xfrm>
            <a:off x="11324492" y="6134149"/>
            <a:ext cx="524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198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16694" cy="779707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6967" y="1108641"/>
            <a:ext cx="6135013" cy="52322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 equation for spring (element) 2 is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687" y="1714670"/>
            <a:ext cx="4362683" cy="128286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96966" y="3059130"/>
            <a:ext cx="10863403" cy="5750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2, j = 3 for element 2. Thus, we can calculate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spring force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2687" y="3854366"/>
            <a:ext cx="4809805" cy="284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20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" y="0"/>
            <a:ext cx="8716694" cy="1325563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2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1119" y="2526869"/>
            <a:ext cx="5456110" cy="26547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0132" y="1201306"/>
            <a:ext cx="11558954" cy="97876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spring system with arbitrarily numbered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nodes 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elements, as shown above, find the global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stiffness matrix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330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16694" cy="779707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5252" y="806018"/>
            <a:ext cx="10466362" cy="96632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we construct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which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specifies the global node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numbers corresponding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local node numbers for each element.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536" y="1746035"/>
            <a:ext cx="5118725" cy="24072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067" y="4668426"/>
            <a:ext cx="2776469" cy="16613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1205" y="4772975"/>
            <a:ext cx="2759421" cy="1556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6410" y="4752169"/>
            <a:ext cx="2740667" cy="15983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2495" y="4844420"/>
            <a:ext cx="2629454" cy="145385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547" y="4184765"/>
            <a:ext cx="8731814" cy="52322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we can write the element stiffness matrices as follows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lide Number Placeholder 3"/>
          <p:cNvSpPr txBox="1">
            <a:spLocks/>
          </p:cNvSpPr>
          <p:nvPr/>
        </p:nvSpPr>
        <p:spPr>
          <a:xfrm>
            <a:off x="11324492" y="6134149"/>
            <a:ext cx="524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20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716694" cy="779707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GB" altLang="ja-JP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67" y="823260"/>
            <a:ext cx="2776469" cy="16613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205" y="927809"/>
            <a:ext cx="2759421" cy="1556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6410" y="907003"/>
            <a:ext cx="2740667" cy="15983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19632" y="999254"/>
            <a:ext cx="2629454" cy="14538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1359" y="2625937"/>
            <a:ext cx="11542379" cy="95035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Finally, applying the superposition method, we obtain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 stiffness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as follows</a:t>
            </a:r>
            <a:endParaRPr lang="ar-SY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31736" y="3603402"/>
            <a:ext cx="6588382" cy="307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832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b="1" dirty="0" smtClean="0"/>
              <a:t>Homework1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3109" y="3280498"/>
            <a:ext cx="8852019" cy="169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6902" y="1289772"/>
            <a:ext cx="10288299" cy="159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265</Words>
  <Application>Microsoft Office PowerPoint</Application>
  <PresentationFormat>Custom</PresentationFormat>
  <Paragraphs>38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Example 1</vt:lpstr>
      <vt:lpstr>Solution</vt:lpstr>
      <vt:lpstr>Solution</vt:lpstr>
      <vt:lpstr>Solution</vt:lpstr>
      <vt:lpstr>Solution</vt:lpstr>
      <vt:lpstr>Example 2</vt:lpstr>
      <vt:lpstr>Solution</vt:lpstr>
      <vt:lpstr>Solution</vt:lpstr>
      <vt:lpstr>Homework1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mustafa</cp:lastModifiedBy>
  <cp:revision>198</cp:revision>
  <dcterms:created xsi:type="dcterms:W3CDTF">2016-07-19T04:49:46Z</dcterms:created>
  <dcterms:modified xsi:type="dcterms:W3CDTF">2020-02-01T15:20:08Z</dcterms:modified>
</cp:coreProperties>
</file>