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8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54E2-E44E-4753-A923-94EA8F4E2813}" type="datetimeFigureOut">
              <a:rPr lang="en-US" smtClean="0"/>
              <a:pPr/>
              <a:t>4/3/2020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D49D-2B25-47CE-AFE4-072C3D004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54E2-E44E-4753-A923-94EA8F4E2813}" type="datetimeFigureOut">
              <a:rPr lang="en-US" smtClean="0"/>
              <a:pPr/>
              <a:t>4/3/2020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D49D-2B25-47CE-AFE4-072C3D004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54E2-E44E-4753-A923-94EA8F4E2813}" type="datetimeFigureOut">
              <a:rPr lang="en-US" smtClean="0"/>
              <a:pPr/>
              <a:t>4/3/2020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D49D-2B25-47CE-AFE4-072C3D004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54E2-E44E-4753-A923-94EA8F4E2813}" type="datetimeFigureOut">
              <a:rPr lang="en-US" smtClean="0"/>
              <a:pPr/>
              <a:t>4/3/2020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D49D-2B25-47CE-AFE4-072C3D004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54E2-E44E-4753-A923-94EA8F4E2813}" type="datetimeFigureOut">
              <a:rPr lang="en-US" smtClean="0"/>
              <a:pPr/>
              <a:t>4/3/2020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D49D-2B25-47CE-AFE4-072C3D004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54E2-E44E-4753-A923-94EA8F4E2813}" type="datetimeFigureOut">
              <a:rPr lang="en-US" smtClean="0"/>
              <a:pPr/>
              <a:t>4/3/2020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D49D-2B25-47CE-AFE4-072C3D004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54E2-E44E-4753-A923-94EA8F4E2813}" type="datetimeFigureOut">
              <a:rPr lang="en-US" smtClean="0"/>
              <a:pPr/>
              <a:t>4/3/2020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D49D-2B25-47CE-AFE4-072C3D004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54E2-E44E-4753-A923-94EA8F4E2813}" type="datetimeFigureOut">
              <a:rPr lang="en-US" smtClean="0"/>
              <a:pPr/>
              <a:t>4/3/2020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D49D-2B25-47CE-AFE4-072C3D004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54E2-E44E-4753-A923-94EA8F4E2813}" type="datetimeFigureOut">
              <a:rPr lang="en-US" smtClean="0"/>
              <a:pPr/>
              <a:t>4/3/2020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D49D-2B25-47CE-AFE4-072C3D004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54E2-E44E-4753-A923-94EA8F4E2813}" type="datetimeFigureOut">
              <a:rPr lang="en-US" smtClean="0"/>
              <a:pPr/>
              <a:t>4/3/2020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D49D-2B25-47CE-AFE4-072C3D004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54E2-E44E-4753-A923-94EA8F4E2813}" type="datetimeFigureOut">
              <a:rPr lang="en-US" smtClean="0"/>
              <a:pPr/>
              <a:t>4/3/2020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D49D-2B25-47CE-AFE4-072C3D004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C54E2-E44E-4753-A923-94EA8F4E2813}" type="datetimeFigureOut">
              <a:rPr lang="en-US" smtClean="0"/>
              <a:pPr/>
              <a:t>4/3/2020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3D49D-2B25-47CE-AFE4-072C3D004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8786842" cy="1360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43248"/>
            <a:ext cx="8852019" cy="169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000100" y="500042"/>
            <a:ext cx="1165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1" dirty="0" smtClean="0"/>
              <a:t>Example 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6024"/>
            <a:ext cx="8429684" cy="6554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8069854" cy="61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46777"/>
            <a:ext cx="8072494" cy="6311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69799"/>
            <a:ext cx="7643866" cy="614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1120"/>
            <a:ext cx="8429684" cy="665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385647"/>
            <a:ext cx="8643998" cy="6472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326" y="212484"/>
            <a:ext cx="8474954" cy="635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4516"/>
            <a:ext cx="8286807" cy="616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2000" b="1" dirty="0" smtClean="0"/>
              <a:t>Example </a:t>
            </a:r>
            <a:r>
              <a:rPr lang="en-AU" sz="2000" b="1" dirty="0" smtClean="0"/>
              <a:t>4</a:t>
            </a:r>
            <a:endParaRPr lang="en-GB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89859"/>
            <a:ext cx="7286676" cy="5468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80074"/>
            <a:ext cx="8286808" cy="6204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</Words>
  <Application>Microsoft Office PowerPoint</Application>
  <PresentationFormat>On-screen Show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Example 4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mustafa</dc:creator>
  <cp:lastModifiedBy>mustafa</cp:lastModifiedBy>
  <cp:revision>6</cp:revision>
  <dcterms:created xsi:type="dcterms:W3CDTF">2019-01-26T22:38:29Z</dcterms:created>
  <dcterms:modified xsi:type="dcterms:W3CDTF">2020-04-03T18:07:30Z</dcterms:modified>
</cp:coreProperties>
</file>