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1" r:id="rId2"/>
    <p:sldId id="364" r:id="rId3"/>
    <p:sldId id="365" r:id="rId4"/>
    <p:sldId id="366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93" autoAdjust="0"/>
    <p:restoredTop sz="94660"/>
  </p:normalViewPr>
  <p:slideViewPr>
    <p:cSldViewPr snapToGrid="0">
      <p:cViewPr>
        <p:scale>
          <a:sx n="60" d="100"/>
          <a:sy n="60" d="100"/>
        </p:scale>
        <p:origin x="-9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10/08/1441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CD0F-F214-4DF6-BEDA-6538B74E63BA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BA6C-5814-4782-A3F0-F12F78348CC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778-5EAB-4208-AAAF-88504210F920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A4DC-E322-4185-BCC8-EB6187C76388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089F-CA66-4BF3-8468-F3EF4013E15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0673-34D0-448E-A1D0-93ECF87C092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C9FB-A289-4909-AECB-EA9E3ED8C05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5E08-6008-4CFF-8195-D6A5F7F22E14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E37-6931-44BC-A5B2-794802D50F2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C3D6-AEF4-4553-A34F-65AC2358D61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373C-16C1-4137-AE89-B3BDF75A13C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8A0E-0A1E-45DE-9782-16817EF81166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9.wmf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11" y="428604"/>
            <a:ext cx="7486643" cy="785818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Example1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11" y="1500174"/>
            <a:ext cx="112514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73" y="3214687"/>
            <a:ext cx="8382059" cy="20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ar-SY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84" y="2452907"/>
            <a:ext cx="6710855" cy="39646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7862" y="906345"/>
            <a:ext cx="10985938" cy="12926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two-bar truss supported by a spring shown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below.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bars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E=210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=5.0×10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Bar one has a length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5m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bar 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length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spring stiffness is k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/m.</a:t>
            </a:r>
            <a:endParaRPr lang="ar-SY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93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892" y="756745"/>
            <a:ext cx="9725352" cy="543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181" y="898635"/>
            <a:ext cx="10631128" cy="495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57" y="1135117"/>
            <a:ext cx="9255965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44" y="940594"/>
            <a:ext cx="9892952" cy="448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9255" y="316675"/>
            <a:ext cx="9632731" cy="59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849" y="1403131"/>
            <a:ext cx="10852302" cy="405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5120" y="782998"/>
            <a:ext cx="154312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ar-S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ar-S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32" y="397751"/>
            <a:ext cx="6653047" cy="344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365" y="3411428"/>
            <a:ext cx="6611190" cy="311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45" y="552246"/>
            <a:ext cx="4440083" cy="165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778" y="467382"/>
            <a:ext cx="59817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82" y="3105644"/>
            <a:ext cx="61150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721" y="324343"/>
            <a:ext cx="6477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586" y="3612602"/>
            <a:ext cx="54864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480" y="1414626"/>
            <a:ext cx="4191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1" y="642918"/>
            <a:ext cx="11328012" cy="302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73" y="4302108"/>
            <a:ext cx="6572296" cy="25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686" y="1175516"/>
            <a:ext cx="9473761" cy="505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078" y="1787087"/>
            <a:ext cx="9440260" cy="467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259" y="835572"/>
            <a:ext cx="8797964" cy="47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26" y="1071546"/>
            <a:ext cx="7112036" cy="2035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36" y="3264001"/>
            <a:ext cx="3905277" cy="7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480" y="4214818"/>
            <a:ext cx="552766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1224" y="5715016"/>
            <a:ext cx="677508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1928802"/>
            <a:ext cx="1022118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977" y="1081924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dirty="0">
                <a:latin typeface="Times New Roman" panose="02020603050405020304" pitchFamily="18" charset="0"/>
              </a:rPr>
              <a:t>A simple plane truss is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made of </a:t>
            </a:r>
            <a:r>
              <a:rPr lang="en-US" altLang="ja-JP" sz="2800" dirty="0">
                <a:latin typeface="Times New Roman" panose="02020603050405020304" pitchFamily="18" charset="0"/>
              </a:rPr>
              <a:t>two identical bars (with </a:t>
            </a:r>
            <a:r>
              <a:rPr lang="en-US" altLang="ja-JP" sz="2800" i="1" dirty="0">
                <a:latin typeface="Times New Roman" panose="02020603050405020304" pitchFamily="18" charset="0"/>
              </a:rPr>
              <a:t>E, A,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and </a:t>
            </a:r>
            <a:r>
              <a:rPr lang="en-US" altLang="ja-JP" sz="2800" i="1" dirty="0" smtClean="0">
                <a:latin typeface="Times New Roman" panose="02020603050405020304" pitchFamily="18" charset="0"/>
              </a:rPr>
              <a:t>L</a:t>
            </a:r>
            <a:r>
              <a:rPr lang="en-US" altLang="ja-JP" sz="2800" dirty="0">
                <a:latin typeface="Times New Roman" panose="02020603050405020304" pitchFamily="18" charset="0"/>
              </a:rPr>
              <a:t>), and loaded as shown in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the </a:t>
            </a:r>
            <a:r>
              <a:rPr lang="en-GB" altLang="ja-JP" sz="2800" dirty="0" smtClean="0">
                <a:latin typeface="Times New Roman" panose="02020603050405020304" pitchFamily="18" charset="0"/>
              </a:rPr>
              <a:t>figure</a:t>
            </a:r>
            <a:r>
              <a:rPr lang="en-GB" altLang="ja-JP" sz="2800" dirty="0">
                <a:latin typeface="Times New Roman" panose="02020603050405020304" pitchFamily="18" charset="0"/>
              </a:rPr>
              <a:t>. Find</a:t>
            </a:r>
          </a:p>
          <a:p>
            <a:pPr>
              <a:lnSpc>
                <a:spcPct val="150000"/>
              </a:lnSpc>
            </a:pPr>
            <a:r>
              <a:rPr lang="en-US" altLang="ja-JP" sz="2800" dirty="0">
                <a:latin typeface="Times New Roman" panose="02020603050405020304" pitchFamily="18" charset="0"/>
              </a:rPr>
              <a:t>1) displacement of node 2;</a:t>
            </a:r>
          </a:p>
          <a:p>
            <a:pPr>
              <a:lnSpc>
                <a:spcPct val="150000"/>
              </a:lnSpc>
            </a:pPr>
            <a:r>
              <a:rPr lang="en-US" altLang="ja-JP" sz="2800" dirty="0">
                <a:latin typeface="Times New Roman" panose="02020603050405020304" pitchFamily="18" charset="0"/>
              </a:rPr>
              <a:t>2) stress in each bar.</a:t>
            </a:r>
            <a:endParaRPr lang="ja-JP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105" y="1855977"/>
            <a:ext cx="3802189" cy="4500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</a:t>
            </a:r>
            <a:r>
              <a:rPr lang="ar-SY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07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3506015"/>
            <a:ext cx="889317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718" y="631996"/>
            <a:ext cx="80313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Obtaining the direction cosines of the elements</a:t>
            </a:r>
            <a:endParaRPr lang="ja-JP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296" y="1131440"/>
            <a:ext cx="3062775" cy="10606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717" y="1415538"/>
            <a:ext cx="16385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1:</a:t>
            </a:r>
            <a:endParaRPr lang="ja-JP" altLang="en-US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717" y="2192078"/>
            <a:ext cx="16385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2:</a:t>
            </a:r>
            <a:endParaRPr lang="ja-JP" altLang="en-US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296" y="2054147"/>
            <a:ext cx="4157713" cy="10426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717" y="3013572"/>
            <a:ext cx="9845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Calculation of element matrices in global coordinate system</a:t>
            </a:r>
            <a:endParaRPr lang="ja-JP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8412" y="4625968"/>
            <a:ext cx="956603" cy="6353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Solution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61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2" y="339552"/>
            <a:ext cx="5584331" cy="23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17" y="339552"/>
            <a:ext cx="5230392" cy="2387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59" y="1448966"/>
            <a:ext cx="1603716" cy="478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5880296" y="1448966"/>
            <a:ext cx="1659988" cy="478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1406176" y="1413850"/>
            <a:ext cx="5357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ja-JP" altLang="en-US" sz="2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55987" y="1451630"/>
            <a:ext cx="5357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sz="2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" y="2616185"/>
            <a:ext cx="7731542" cy="427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5295" y="2811776"/>
            <a:ext cx="588436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Assembly of global FE matrices</a:t>
            </a:r>
            <a:endParaRPr lang="ja-JP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Solution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96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1063626"/>
            <a:ext cx="7812087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9089" y="1063626"/>
            <a:ext cx="564712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Applying boundary conditions</a:t>
            </a:r>
            <a:endParaRPr lang="ja-JP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82" y="2322314"/>
            <a:ext cx="578555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Solving the FE matrix equation</a:t>
            </a:r>
            <a:endParaRPr lang="ja-JP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Solution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35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2283"/>
            <a:ext cx="8497888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1300" y="829166"/>
            <a:ext cx="8199315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the stresses in the elements,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923" y="115774"/>
            <a:ext cx="7564891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Solution</a:t>
            </a:r>
            <a:endParaRPr lang="ar-SY" sz="40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86714" y="1080809"/>
            <a:ext cx="2943224" cy="783804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ar-SY">
                <a:noFill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72450" y="158865"/>
            <a:ext cx="4019550" cy="91422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ar-SY">
                <a:noFill/>
              </a:rPr>
              <a:t> 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27" name="معادلة" r:id="rId6" imgW="114120" imgH="21564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6758" y="283779"/>
            <a:ext cx="1664844" cy="50449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7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16565" y="2482837"/>
            <a:ext cx="3203969" cy="16161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275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173</Words>
  <Application>Microsoft Office PowerPoint</Application>
  <PresentationFormat>Custom</PresentationFormat>
  <Paragraphs>36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معادلة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254</cp:revision>
  <dcterms:created xsi:type="dcterms:W3CDTF">2016-07-19T04:49:46Z</dcterms:created>
  <dcterms:modified xsi:type="dcterms:W3CDTF">2020-04-03T18:18:07Z</dcterms:modified>
</cp:coreProperties>
</file>