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401BF-27BE-4D65-81C3-675BB444AFAF}" type="datetimeFigureOut">
              <a:rPr lang="en-US" smtClean="0"/>
              <a:t>2/16/2019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5437-3552-4846-AD98-27ADBA2586F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401BF-27BE-4D65-81C3-675BB444AFAF}" type="datetimeFigureOut">
              <a:rPr lang="en-US" smtClean="0"/>
              <a:t>2/16/2019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5437-3552-4846-AD98-27ADBA2586F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401BF-27BE-4D65-81C3-675BB444AFAF}" type="datetimeFigureOut">
              <a:rPr lang="en-US" smtClean="0"/>
              <a:t>2/16/2019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5437-3552-4846-AD98-27ADBA2586F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401BF-27BE-4D65-81C3-675BB444AFAF}" type="datetimeFigureOut">
              <a:rPr lang="en-US" smtClean="0"/>
              <a:t>2/16/2019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5437-3552-4846-AD98-27ADBA2586F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401BF-27BE-4D65-81C3-675BB444AFAF}" type="datetimeFigureOut">
              <a:rPr lang="en-US" smtClean="0"/>
              <a:t>2/16/2019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5437-3552-4846-AD98-27ADBA2586F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401BF-27BE-4D65-81C3-675BB444AFAF}" type="datetimeFigureOut">
              <a:rPr lang="en-US" smtClean="0"/>
              <a:t>2/16/2019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5437-3552-4846-AD98-27ADBA2586F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401BF-27BE-4D65-81C3-675BB444AFAF}" type="datetimeFigureOut">
              <a:rPr lang="en-US" smtClean="0"/>
              <a:t>2/16/2019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5437-3552-4846-AD98-27ADBA2586F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401BF-27BE-4D65-81C3-675BB444AFAF}" type="datetimeFigureOut">
              <a:rPr lang="en-US" smtClean="0"/>
              <a:t>2/16/2019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5437-3552-4846-AD98-27ADBA2586F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401BF-27BE-4D65-81C3-675BB444AFAF}" type="datetimeFigureOut">
              <a:rPr lang="en-US" smtClean="0"/>
              <a:t>2/16/2019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5437-3552-4846-AD98-27ADBA2586F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401BF-27BE-4D65-81C3-675BB444AFAF}" type="datetimeFigureOut">
              <a:rPr lang="en-US" smtClean="0"/>
              <a:t>2/16/2019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5437-3552-4846-AD98-27ADBA2586F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401BF-27BE-4D65-81C3-675BB444AFAF}" type="datetimeFigureOut">
              <a:rPr lang="en-US" smtClean="0"/>
              <a:t>2/16/2019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55437-3552-4846-AD98-27ADBA2586F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401BF-27BE-4D65-81C3-675BB444AFAF}" type="datetimeFigureOut">
              <a:rPr lang="en-US" smtClean="0"/>
              <a:t>2/16/2019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55437-3552-4846-AD98-27ADBA2586F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214422"/>
            <a:ext cx="6500858" cy="490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0042"/>
            <a:ext cx="7454453" cy="5638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4018" y="263747"/>
            <a:ext cx="7839948" cy="6094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57166"/>
            <a:ext cx="8126262" cy="605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910" y="500042"/>
            <a:ext cx="7612156" cy="5786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6986" y="500042"/>
            <a:ext cx="8189856" cy="6034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0058"/>
            <a:ext cx="9144000" cy="6807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43579"/>
            <a:ext cx="7858180" cy="6170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26948"/>
            <a:ext cx="7916715" cy="6031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871" y="357166"/>
            <a:ext cx="7864947" cy="585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577654"/>
            <a:ext cx="7429551" cy="5595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77664"/>
            <a:ext cx="7499302" cy="5737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535030"/>
            <a:ext cx="7715304" cy="5897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289" y="357166"/>
            <a:ext cx="8059677" cy="620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mustafa</dc:creator>
  <cp:lastModifiedBy>mustafa</cp:lastModifiedBy>
  <cp:revision>1</cp:revision>
  <dcterms:created xsi:type="dcterms:W3CDTF">2019-02-16T15:37:02Z</dcterms:created>
  <dcterms:modified xsi:type="dcterms:W3CDTF">2019-02-16T15:49:36Z</dcterms:modified>
</cp:coreProperties>
</file>