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54" r:id="rId2"/>
    <p:sldId id="355" r:id="rId3"/>
    <p:sldId id="356" r:id="rId4"/>
    <p:sldId id="357" r:id="rId5"/>
    <p:sldId id="358" r:id="rId6"/>
    <p:sldId id="359" r:id="rId7"/>
    <p:sldId id="360" r:id="rId8"/>
    <p:sldId id="361" r:id="rId9"/>
    <p:sldId id="362" r:id="rId10"/>
    <p:sldId id="363" r:id="rId11"/>
    <p:sldId id="364" r:id="rId12"/>
    <p:sldId id="365" r:id="rId13"/>
    <p:sldId id="366" r:id="rId14"/>
    <p:sldId id="372" r:id="rId15"/>
    <p:sldId id="368" r:id="rId16"/>
    <p:sldId id="369" r:id="rId17"/>
    <p:sldId id="370" r:id="rId18"/>
    <p:sldId id="371" r:id="rId19"/>
    <p:sldId id="373" r:id="rId20"/>
    <p:sldId id="374" r:id="rId21"/>
    <p:sldId id="375" r:id="rId22"/>
    <p:sldId id="376" r:id="rId23"/>
    <p:sldId id="377" r:id="rId24"/>
    <p:sldId id="378" r:id="rId2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593" autoAdjust="0"/>
    <p:restoredTop sz="94660"/>
  </p:normalViewPr>
  <p:slideViewPr>
    <p:cSldViewPr snapToGrid="0">
      <p:cViewPr>
        <p:scale>
          <a:sx n="60" d="100"/>
          <a:sy n="60" d="100"/>
        </p:scale>
        <p:origin x="-96" y="-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D5AA2-B24D-4019-9DB1-B79974CB4EF7}" type="datetimeFigureOut">
              <a:rPr kumimoji="1" lang="ja-JP" altLang="en-US" smtClean="0"/>
              <a:pPr/>
              <a:t>2019/4/7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kumimoji="1" lang="en-US" altLang="ja-JP" smtClean="0"/>
              <a:t>Dr.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977B7-96D1-42FB-BE84-E81A4FCD8A5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0713135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B5A5634-F303-4E92-BB73-BF95E0D11066}" type="datetimeFigureOut">
              <a:rPr lang="ar-SY" smtClean="0"/>
              <a:pPr/>
              <a:t>02/08/1440</a:t>
            </a:fld>
            <a:endParaRPr lang="ar-S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r>
              <a:rPr lang="en-US" smtClean="0"/>
              <a:t>Dr.</a:t>
            </a:r>
            <a:endParaRPr lang="ar-S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0B4325B-26A1-48E9-994F-9FD4368D084F}" type="slidenum">
              <a:rPr lang="ar-SY" smtClean="0"/>
              <a:pPr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xmlns="" val="12724053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altLang="ja-JP" smtClean="0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CCD0F-F214-4DF6-BEDA-6538B74E63BA}" type="datetime1">
              <a:rPr kumimoji="1" lang="ja-JP" altLang="en-US" smtClean="0"/>
              <a:pPr/>
              <a:t>2019/4/7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810037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DBA6C-5814-4782-A3F0-F12F78348CCC}" type="datetime1">
              <a:rPr kumimoji="1" lang="ja-JP" altLang="en-US" smtClean="0"/>
              <a:pPr/>
              <a:t>2019/4/7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64250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52778-5EAB-4208-AAAF-88504210F920}" type="datetime1">
              <a:rPr kumimoji="1" lang="ja-JP" altLang="en-US" smtClean="0"/>
              <a:pPr/>
              <a:t>2019/4/7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20379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EA4DC-E322-4185-BCC8-EB6187C76388}" type="datetime1">
              <a:rPr kumimoji="1" lang="ja-JP" altLang="en-US" smtClean="0"/>
              <a:pPr/>
              <a:t>2019/4/7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98948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1089F-CA66-4BF3-8468-F3EF4013E15C}" type="datetime1">
              <a:rPr kumimoji="1" lang="ja-JP" altLang="en-US" smtClean="0"/>
              <a:pPr/>
              <a:t>2019/4/7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960094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0673-34D0-448E-A1D0-93ECF87C0929}" type="datetime1">
              <a:rPr kumimoji="1" lang="ja-JP" altLang="en-US" smtClean="0"/>
              <a:pPr/>
              <a:t>2019/4/7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660759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2C9FB-A289-4909-AECB-EA9E3ED8C05C}" type="datetime1">
              <a:rPr kumimoji="1" lang="ja-JP" altLang="en-US" smtClean="0"/>
              <a:pPr/>
              <a:t>2019/4/7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763561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85E08-6008-4CFF-8195-D6A5F7F22E14}" type="datetime1">
              <a:rPr kumimoji="1" lang="ja-JP" altLang="en-US" smtClean="0"/>
              <a:pPr/>
              <a:t>2019/4/7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890216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29E37-6931-44BC-A5B2-794802D50F2C}" type="datetime1">
              <a:rPr kumimoji="1" lang="ja-JP" altLang="en-US" smtClean="0"/>
              <a:pPr/>
              <a:t>2019/4/7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28007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AC3D6-AEF4-4553-A34F-65AC2358D619}" type="datetime1">
              <a:rPr kumimoji="1" lang="ja-JP" altLang="en-US" smtClean="0"/>
              <a:pPr/>
              <a:t>2019/4/7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709146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E373C-16C1-4137-AE89-B3BDF75A13C9}" type="datetime1">
              <a:rPr kumimoji="1" lang="ja-JP" altLang="en-US" smtClean="0"/>
              <a:pPr/>
              <a:t>2019/4/7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549449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18A0E-0A1E-45DE-9782-16817EF81166}" type="datetime1">
              <a:rPr kumimoji="1" lang="ja-JP" altLang="en-US" smtClean="0"/>
              <a:pPr/>
              <a:t>2019/4/7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91A93-C1EA-4B13-838B-BF969CA499A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137092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8.png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3" name="Rectangle 2"/>
          <p:cNvSpPr/>
          <p:nvPr/>
        </p:nvSpPr>
        <p:spPr>
          <a:xfrm>
            <a:off x="304115" y="388859"/>
            <a:ext cx="1887291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 </a:t>
            </a:r>
            <a:r>
              <a:rPr lang="ar-SY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ar-SY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9598" y="1137744"/>
            <a:ext cx="10075643" cy="91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116" y="1721069"/>
            <a:ext cx="337185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96915" y="677916"/>
            <a:ext cx="9001430" cy="3560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0314" y="4543753"/>
            <a:ext cx="2751724" cy="627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48450" y="4535707"/>
            <a:ext cx="2511316" cy="71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4062" y="646386"/>
            <a:ext cx="8068048" cy="3697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8951" y="4202714"/>
            <a:ext cx="5834719" cy="202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493305" y="361129"/>
            <a:ext cx="1574088" cy="70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632277" y="993227"/>
            <a:ext cx="33147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34780" y="3293844"/>
            <a:ext cx="4257675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2353" y="838529"/>
            <a:ext cx="8084318" cy="2062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0628" y="3285139"/>
            <a:ext cx="6731055" cy="239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40187" y="1843417"/>
            <a:ext cx="4257675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7572" y="595642"/>
            <a:ext cx="8192649" cy="2805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151" y="3290067"/>
            <a:ext cx="5173717" cy="1735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9286" y="5281448"/>
            <a:ext cx="5582784" cy="118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777080" y="4882031"/>
            <a:ext cx="2403222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A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all elements</a:t>
            </a:r>
            <a:endParaRPr lang="ar-SY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96001" y="5189152"/>
            <a:ext cx="2641682" cy="111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Notched Right Arrow 8"/>
          <p:cNvSpPr/>
          <p:nvPr/>
        </p:nvSpPr>
        <p:spPr>
          <a:xfrm>
            <a:off x="6117021" y="5722883"/>
            <a:ext cx="614855" cy="31531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610" y="311862"/>
            <a:ext cx="6793386" cy="2242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9160" y="3405516"/>
            <a:ext cx="5372757" cy="2438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5310" y="487745"/>
            <a:ext cx="6599090" cy="2208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1338" y="3170348"/>
            <a:ext cx="7547876" cy="1843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0262" y="0"/>
            <a:ext cx="6754047" cy="2598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556" y="2699845"/>
            <a:ext cx="1016218" cy="358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54065" y="2734660"/>
            <a:ext cx="4762500" cy="360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1434" y="3302384"/>
            <a:ext cx="10219451" cy="1111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53979" y="4419272"/>
            <a:ext cx="7244089" cy="2234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19506" y="1403132"/>
            <a:ext cx="7867457" cy="3461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108" y="585294"/>
            <a:ext cx="7720506" cy="2463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  <p:sp>
        <p:nvSpPr>
          <p:cNvPr id="3" name="Rectangle 2"/>
          <p:cNvSpPr/>
          <p:nvPr/>
        </p:nvSpPr>
        <p:spPr>
          <a:xfrm>
            <a:off x="320442" y="406540"/>
            <a:ext cx="1364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b="1" dirty="0" smtClean="0">
                <a:solidFill>
                  <a:srgbClr val="FF0000"/>
                </a:solidFill>
              </a:rPr>
              <a:t>Homework</a:t>
            </a:r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717" y="1157945"/>
            <a:ext cx="9576402" cy="1834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83855" y="3084129"/>
            <a:ext cx="3635386" cy="333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9398" y="410230"/>
            <a:ext cx="1913539" cy="626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6717" y="996968"/>
            <a:ext cx="6385035" cy="5554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9880" y="0"/>
            <a:ext cx="8480698" cy="2886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529" y="3184696"/>
            <a:ext cx="8670706" cy="3673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34325" y="3325375"/>
            <a:ext cx="4257675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1710" y="1214398"/>
            <a:ext cx="4440083" cy="1654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21</a:t>
            </a:fld>
            <a:endParaRPr kumimoji="1" lang="ja-JP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994452" cy="3026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9767" y="3125677"/>
            <a:ext cx="9235309" cy="365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22</a:t>
            </a:fld>
            <a:endParaRPr kumimoji="1" lang="ja-JP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9927" y="381493"/>
            <a:ext cx="8719480" cy="2098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1404" y="2235584"/>
            <a:ext cx="8954486" cy="4212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264173" y="3049642"/>
            <a:ext cx="850517" cy="463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360243" y="3566620"/>
            <a:ext cx="988919" cy="579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23</a:t>
            </a:fld>
            <a:endParaRPr kumimoji="1" lang="ja-JP" alt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4014" y="467875"/>
            <a:ext cx="7038483" cy="2790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4257" y="3679278"/>
            <a:ext cx="9251895" cy="1427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24</a:t>
            </a:fld>
            <a:endParaRPr kumimoji="1" lang="ja-JP" alt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4702" y="1277007"/>
            <a:ext cx="6682948" cy="2928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3605" y="539640"/>
            <a:ext cx="6900357" cy="642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312361"/>
            <a:ext cx="8363487" cy="3858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663808" y="0"/>
            <a:ext cx="33147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934325" y="1859183"/>
            <a:ext cx="4257675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1371" y="351487"/>
            <a:ext cx="7538177" cy="4709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45931" y="832506"/>
            <a:ext cx="9262134" cy="4669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564149"/>
            <a:ext cx="7469572" cy="5686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39652"/>
            <a:ext cx="4351282" cy="5410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5229" y="421071"/>
            <a:ext cx="3639372" cy="2517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45721" y="3451991"/>
            <a:ext cx="10846279" cy="1592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0624" y="534057"/>
            <a:ext cx="5484429" cy="2146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24850" y="791725"/>
            <a:ext cx="3002017" cy="1920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Notched Right Arrow 4"/>
          <p:cNvSpPr/>
          <p:nvPr/>
        </p:nvSpPr>
        <p:spPr>
          <a:xfrm>
            <a:off x="6211614" y="1529255"/>
            <a:ext cx="646386" cy="488731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07011" y="3240470"/>
            <a:ext cx="5194244" cy="292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18525" y="3279228"/>
            <a:ext cx="3828151" cy="2866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Notched Right Arrow 7"/>
          <p:cNvSpPr/>
          <p:nvPr/>
        </p:nvSpPr>
        <p:spPr>
          <a:xfrm>
            <a:off x="6316717" y="4393324"/>
            <a:ext cx="646386" cy="488731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  <p:sp>
        <p:nvSpPr>
          <p:cNvPr id="3" name="Rectangle 2"/>
          <p:cNvSpPr/>
          <p:nvPr/>
        </p:nvSpPr>
        <p:spPr>
          <a:xfrm>
            <a:off x="556363" y="373093"/>
            <a:ext cx="1178528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 </a:t>
            </a:r>
            <a:r>
              <a:rPr lang="ar-SY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ar-SY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00" y="788276"/>
            <a:ext cx="10139078" cy="1655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73043" y="3087413"/>
            <a:ext cx="6488998" cy="2866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3370</TotalTime>
  <Words>32</Words>
  <Application>Microsoft Office PowerPoint</Application>
  <PresentationFormat>Custom</PresentationFormat>
  <Paragraphs>28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reemsalman_seh@outlook.jp</dc:creator>
  <cp:lastModifiedBy>mustafa</cp:lastModifiedBy>
  <cp:revision>268</cp:revision>
  <dcterms:created xsi:type="dcterms:W3CDTF">2016-07-19T04:49:46Z</dcterms:created>
  <dcterms:modified xsi:type="dcterms:W3CDTF">2019-04-07T19:06:09Z</dcterms:modified>
</cp:coreProperties>
</file>