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aximized" horzBarState="maximized">
    <p:restoredLeft sz="84380"/>
    <p:restoredTop sz="94660"/>
  </p:normalViewPr>
  <p:slideViewPr>
    <p:cSldViewPr>
      <p:cViewPr>
        <p:scale>
          <a:sx n="125" d="100"/>
          <a:sy n="125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01/08/1441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ar-SA" sz="3600" b="1" dirty="0" smtClean="0"/>
              <a:t>قســم اللغـة العربـيـة</a:t>
            </a:r>
            <a:br>
              <a:rPr lang="ar-SA" sz="3600" b="1" dirty="0" smtClean="0"/>
            </a:br>
            <a:r>
              <a:rPr lang="ar-SA" sz="3600" b="1" dirty="0" smtClean="0"/>
              <a:t>دراسات عليا- شعبة البلاغة والنقد</a:t>
            </a:r>
            <a:br>
              <a:rPr lang="ar-SA" sz="3600" b="1" dirty="0" smtClean="0"/>
            </a:br>
            <a:r>
              <a:rPr lang="ar-SA" sz="3600" b="1" dirty="0" smtClean="0"/>
              <a:t>(دراسات نقدية قديمة) المحاضرات السابقة بالإضافة إلى ما قُرر من كتاب </a:t>
            </a:r>
            <a:r>
              <a:rPr lang="ar-SA" sz="3600" b="1" dirty="0" err="1" smtClean="0"/>
              <a:t>د</a:t>
            </a:r>
            <a:r>
              <a:rPr lang="ar-SA" sz="3600" b="1" dirty="0" smtClean="0"/>
              <a:t>.إحسان </a:t>
            </a:r>
            <a:r>
              <a:rPr lang="ar-SA" sz="3600" b="1" smtClean="0"/>
              <a:t>عباس وبالإضافة </a:t>
            </a:r>
            <a:r>
              <a:rPr lang="ar-SA" sz="3600" b="1" dirty="0" smtClean="0"/>
              <a:t>إلى هذه الملفات المرفقة</a:t>
            </a:r>
            <a:endParaRPr lang="ar-SA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</Words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قســم اللغـة العربـيـة دراسات عليا- شعبة البلاغة والنقد (دراسات نقدية قديمة) المحاضرات السابقة بالإضافة إلى ما قُرر من كتاب د.إحسان عباس وبالإضافة إلى هذه الملفات المرفقة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مقرر نقد عربي قديم اللغة العربية السنة الثالثة الفصل الثاني الكتاب المقرر دراسات في النقد العربي القديم ( كتاب جامعي ) المقرر من قسم الدكتور حسين الزعبي من الصفحة 231 – 277 ومن الصفحة 293 – 345</dc:title>
  <dc:creator>Pc</dc:creator>
  <cp:lastModifiedBy>abumada</cp:lastModifiedBy>
  <cp:revision>8</cp:revision>
  <dcterms:created xsi:type="dcterms:W3CDTF">2020-03-24T20:00:49Z</dcterms:created>
  <dcterms:modified xsi:type="dcterms:W3CDTF">2020-03-25T19:58:53Z</dcterms:modified>
</cp:coreProperties>
</file>