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snapVertSplitter="1" vertBarState="maximized" horzBarState="maximized">
    <p:restoredLeft sz="84380"/>
    <p:restoredTop sz="94660"/>
  </p:normalViewPr>
  <p:slideViewPr>
    <p:cSldViewPr>
      <p:cViewPr>
        <p:scale>
          <a:sx n="125" d="100"/>
          <a:sy n="125" d="100"/>
        </p:scale>
        <p:origin x="-17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01/08/1441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01/08/1441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01/08/1441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01/08/1441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01/08/1441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01/08/1441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01/08/1441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01/08/1441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01/08/1441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01/08/1441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01/08/1441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8ABB09-4A1D-463E-8065-109CC2B7EFAA}" type="datetimeFigureOut">
              <a:rPr lang="ar-SA" smtClean="0"/>
              <a:pPr/>
              <a:t>01/08/1441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ar-SA" sz="3600" b="1" dirty="0" smtClean="0"/>
              <a:t>مقرر نقد عربي قديم اللغة العربية </a:t>
            </a:r>
            <a:r>
              <a:rPr lang="ar-SA" sz="3600" dirty="0" smtClean="0"/>
              <a:t/>
            </a:r>
            <a:br>
              <a:rPr lang="ar-SA" sz="3600" dirty="0" smtClean="0"/>
            </a:br>
            <a:r>
              <a:rPr lang="ar-SA" sz="3200" dirty="0" smtClean="0"/>
              <a:t>السنة </a:t>
            </a:r>
            <a:r>
              <a:rPr lang="ar-SA" sz="3200" dirty="0" smtClean="0"/>
              <a:t>الثالثة الفصل الثاني </a:t>
            </a:r>
            <a:r>
              <a:rPr lang="ar-SA" sz="3600" dirty="0" smtClean="0"/>
              <a:t/>
            </a:r>
            <a:br>
              <a:rPr lang="ar-SA" sz="3600" dirty="0" smtClean="0"/>
            </a:br>
            <a:r>
              <a:rPr lang="ar-SA" sz="3600" dirty="0" smtClean="0"/>
              <a:t>الكتاب </a:t>
            </a:r>
            <a:r>
              <a:rPr lang="ar-SA" sz="3600" dirty="0" smtClean="0"/>
              <a:t>المقرر: دراسات في النقد العربي </a:t>
            </a:r>
            <a:r>
              <a:rPr lang="ar-SA" sz="3600" dirty="0" smtClean="0"/>
              <a:t>القديم</a:t>
            </a:r>
            <a:br>
              <a:rPr lang="ar-SA" sz="3600" dirty="0" smtClean="0"/>
            </a:br>
            <a:r>
              <a:rPr lang="ar-SA" sz="2800" dirty="0" smtClean="0"/>
              <a:t> (كتاب جامعي) </a:t>
            </a:r>
            <a:r>
              <a:rPr lang="ar-SA" sz="3600" dirty="0" smtClean="0"/>
              <a:t/>
            </a:r>
            <a:br>
              <a:rPr lang="ar-SA" sz="3600" dirty="0" smtClean="0"/>
            </a:br>
            <a:r>
              <a:rPr lang="ar-SA" sz="3600" dirty="0" smtClean="0"/>
              <a:t>المقرر </a:t>
            </a:r>
            <a:r>
              <a:rPr lang="ar-SA" sz="3600" dirty="0" smtClean="0"/>
              <a:t>من قسم الدكتور حسين الزعبي </a:t>
            </a:r>
            <a:br>
              <a:rPr lang="ar-SA" sz="3600" dirty="0" smtClean="0"/>
            </a:br>
            <a:r>
              <a:rPr lang="ar-SA" sz="3600" dirty="0" smtClean="0"/>
              <a:t>من الصفحة 231 – 277</a:t>
            </a:r>
            <a:br>
              <a:rPr lang="ar-SA" sz="3600" dirty="0" smtClean="0"/>
            </a:br>
            <a:r>
              <a:rPr lang="ar-SA" sz="3600" dirty="0" smtClean="0"/>
              <a:t> ومن الصفحة 293 – 345</a:t>
            </a:r>
            <a:endParaRPr lang="ar-SA" sz="36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6</Words>
  <PresentationFormat>عرض على الشاشة (3:4)‏</PresentationFormat>
  <Paragraphs>1</Paragraphs>
  <Slides>1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1</vt:i4>
      </vt:variant>
    </vt:vector>
  </HeadingPairs>
  <TitlesOfParts>
    <vt:vector size="2" baseType="lpstr">
      <vt:lpstr>سمة Office</vt:lpstr>
      <vt:lpstr>مقرر نقد عربي قديم اللغة العربية  السنة الثالثة الفصل الثاني  الكتاب المقرر: دراسات في النقد العربي القديم  (كتاب جامعي)  المقرر من قسم الدكتور حسين الزعبي  من الصفحة 231 – 277  ومن الصفحة 293 – 345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مقرر نقد عربي قديم اللغة العربية السنة الثالثة الفصل الثاني الكتاب المقرر دراسات في النقد العربي القديم ( كتاب جامعي ) المقرر من قسم الدكتور حسين الزعبي من الصفحة 231 – 277 ومن الصفحة 293 – 345</dc:title>
  <dc:creator>Pc</dc:creator>
  <cp:lastModifiedBy>abumada</cp:lastModifiedBy>
  <cp:revision>6</cp:revision>
  <dcterms:created xsi:type="dcterms:W3CDTF">2020-03-24T20:00:49Z</dcterms:created>
  <dcterms:modified xsi:type="dcterms:W3CDTF">2020-03-25T19:46:06Z</dcterms:modified>
</cp:coreProperties>
</file>