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6" r:id="rId23"/>
    <p:sldId id="287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7255CF-11E3-4899-A2AB-EA3C06058F9C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58F3C3-F012-46EF-8A02-15D0CBCB7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73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F3C3-F012-46EF-8A02-15D0CBCB7DFB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131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11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2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02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216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880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545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3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668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705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37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44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718D-947E-4520-A314-CFAB0F4E1A8F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0B71-64EB-47CB-8099-DB499E788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10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مینا 2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55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5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10" y="0"/>
            <a:ext cx="4079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70" y="0"/>
            <a:ext cx="432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On-screen Show (4:3)</PresentationFormat>
  <Paragraphs>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مینا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مینا 2</dc:title>
  <dc:creator>mohammad</dc:creator>
  <cp:lastModifiedBy>mohammad</cp:lastModifiedBy>
  <cp:revision>2</cp:revision>
  <dcterms:created xsi:type="dcterms:W3CDTF">2020-03-25T08:13:38Z</dcterms:created>
  <dcterms:modified xsi:type="dcterms:W3CDTF">2020-03-25T08:28:25Z</dcterms:modified>
</cp:coreProperties>
</file>