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B47120E-679C-402C-902C-6FD3ACD7E057}" type="datetimeFigureOut">
              <a:rPr lang="ar-SY" smtClean="0"/>
              <a:t>29/07/1441</a:t>
            </a:fld>
            <a:endParaRPr lang="ar-SY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Y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B5D4BF3-C366-4DD6-882D-0A1E50F712C7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874190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D4BF3-C366-4DD6-882D-0A1E50F712C7}" type="slidenum">
              <a:rPr lang="ar-SY" smtClean="0"/>
              <a:t>4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970375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29/07/1441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29/07/1441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29/07/1441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29/07/1441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29/07/1441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3400" y="620688"/>
            <a:ext cx="7851648" cy="1368152"/>
          </a:xfrm>
        </p:spPr>
        <p:txBody>
          <a:bodyPr>
            <a:normAutofit fontScale="90000"/>
          </a:bodyPr>
          <a:lstStyle/>
          <a:p>
            <a:r>
              <a:rPr lang="ar-SY" dirty="0" smtClean="0"/>
              <a:t>مفهوم الدخل القومي او الناتج المحلي الاجمالي</a:t>
            </a: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629464"/>
          </a:xfrm>
        </p:spPr>
        <p:txBody>
          <a:bodyPr>
            <a:normAutofit fontScale="92500"/>
          </a:bodyPr>
          <a:lstStyle/>
          <a:p>
            <a:r>
              <a:rPr lang="ar-SY" dirty="0" smtClean="0"/>
              <a:t>نبدأ بالتعريف الاجرائي للناتج المحلي الاجمالي الذي هو مجموع القيم المنتجة  من السلع والخدمات المختلفة في جميع القطاعات الاقتصادية في عام مالي كامل </a:t>
            </a:r>
          </a:p>
          <a:p>
            <a:r>
              <a:rPr lang="ar-SY" dirty="0" smtClean="0"/>
              <a:t>الدخل القومي هو قيمة جديدة منتجة تختلف  في </a:t>
            </a:r>
            <a:r>
              <a:rPr lang="ar-SY" dirty="0" err="1" smtClean="0"/>
              <a:t>كلعام</a:t>
            </a:r>
            <a:r>
              <a:rPr lang="ar-SY" dirty="0" smtClean="0"/>
              <a:t> عن العام الذي سبقه تعريف الناتج المحلي  بحسب ابواب انتاجه  1-هو مجموع الثروات والسلع المنتجة  في جميع القطاعات ، </a:t>
            </a:r>
            <a:r>
              <a:rPr lang="ar-SY" dirty="0" err="1" smtClean="0"/>
              <a:t>الزراعيةوالصناعية</a:t>
            </a:r>
            <a:r>
              <a:rPr lang="ar-SY" dirty="0" smtClean="0"/>
              <a:t> و الخدمية في بلد معين و في عام مالي واحد يستثنى منة النفقات او استهلاك راس المال الثابت او طرق انفاق الدخل القومي </a:t>
            </a:r>
          </a:p>
          <a:p>
            <a:r>
              <a:rPr lang="ar-SY" dirty="0" smtClean="0"/>
              <a:t>انتاج الدخل القومي يقصد </a:t>
            </a:r>
            <a:r>
              <a:rPr lang="ar-SY" dirty="0" err="1" smtClean="0"/>
              <a:t>بانتاج</a:t>
            </a:r>
            <a:r>
              <a:rPr lang="ar-SY" dirty="0" smtClean="0"/>
              <a:t> الدخل </a:t>
            </a:r>
            <a:r>
              <a:rPr lang="ar-SY" dirty="0" err="1" smtClean="0"/>
              <a:t>القوميتحديد</a:t>
            </a:r>
            <a:r>
              <a:rPr lang="ar-SY" dirty="0" smtClean="0"/>
              <a:t> ماهية القطاعات الانتاجية و الخدمية المنتجة للدخل القومي ونسبة مساهمة كل قطاع من هده من انتاجه </a:t>
            </a:r>
          </a:p>
          <a:p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69608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Y" dirty="0" smtClean="0"/>
              <a:t>ابواب انتاج الناتج المحلي بحسب القطاعات </a:t>
            </a:r>
            <a:r>
              <a:rPr lang="ar-SY" dirty="0" err="1" smtClean="0"/>
              <a:t>المنتجةله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ar-SY" dirty="0" smtClean="0"/>
              <a:t>-القطاع الزراعي –القطاعات المشكلة له 1-قطاع الانتاج النباتي ويتضمن 1-الحبوب من قمح و ارز وشعير الخ2-الخضار </a:t>
            </a:r>
            <a:r>
              <a:rPr lang="ar-SY" dirty="0" err="1" smtClean="0"/>
              <a:t>بانواعها</a:t>
            </a:r>
            <a:r>
              <a:rPr lang="ar-SY" dirty="0" smtClean="0"/>
              <a:t> 3- الفواكه </a:t>
            </a:r>
            <a:r>
              <a:rPr lang="ar-SY" dirty="0" err="1" smtClean="0"/>
              <a:t>بانوعها</a:t>
            </a:r>
            <a:r>
              <a:rPr lang="ar-SY" dirty="0" smtClean="0"/>
              <a:t> 4-المحاصيل الزراعية  الصناعية التي تدخل في التصنيع مثل </a:t>
            </a:r>
            <a:r>
              <a:rPr lang="ar-SY" dirty="0" err="1" smtClean="0"/>
              <a:t>القطن،و</a:t>
            </a:r>
            <a:r>
              <a:rPr lang="ar-SY" dirty="0" smtClean="0"/>
              <a:t> الحرير </a:t>
            </a:r>
            <a:r>
              <a:rPr lang="ar-SY" dirty="0" err="1" smtClean="0"/>
              <a:t>والشوندر</a:t>
            </a:r>
            <a:r>
              <a:rPr lang="ar-SY" dirty="0" smtClean="0"/>
              <a:t> السكري الخ 4-الزهور ونباتات الزينة</a:t>
            </a:r>
          </a:p>
          <a:p>
            <a:r>
              <a:rPr lang="ar-SY" dirty="0" smtClean="0"/>
              <a:t>قطاع الانتاج الحيواني وما تنتجه من ثروات لحوم و اجبان من المواشي والماعز والابقار </a:t>
            </a:r>
            <a:r>
              <a:rPr lang="ar-SY" dirty="0" err="1" smtClean="0"/>
              <a:t>بالاضافة</a:t>
            </a:r>
            <a:r>
              <a:rPr lang="ar-SY" dirty="0" smtClean="0"/>
              <a:t> الى الثروة السمكية </a:t>
            </a:r>
          </a:p>
          <a:p>
            <a:r>
              <a:rPr lang="ar-SY" dirty="0" smtClean="0"/>
              <a:t>القطاع الصناعي يعد هذا القطاع الاساس في انتاج الدخل القومي بالنسبة للدول الصناعية ، تنقصم الصناعة الى اقسام1-الصناعات الهندسية 2-الصناعات </a:t>
            </a:r>
            <a:r>
              <a:rPr lang="ar-SY" dirty="0" err="1" smtClean="0"/>
              <a:t>الكهرباىية</a:t>
            </a:r>
            <a:r>
              <a:rPr lang="ar-SY" dirty="0" smtClean="0"/>
              <a:t> 3- الصناعات الالكترونية 4-الصناعات المعدنية 5- الصناعات الخشبة 6- الصناعات النسيجية 7- </a:t>
            </a:r>
            <a:r>
              <a:rPr lang="ar-SY" dirty="0" err="1" smtClean="0"/>
              <a:t>الصناعاتى</a:t>
            </a:r>
            <a:r>
              <a:rPr lang="ar-SY" dirty="0"/>
              <a:t> </a:t>
            </a:r>
            <a:r>
              <a:rPr lang="ar-SY" dirty="0" err="1" smtClean="0"/>
              <a:t>الغذاىية</a:t>
            </a:r>
            <a:r>
              <a:rPr lang="ar-SY" dirty="0" smtClean="0"/>
              <a:t> 8- الصناعات الكيميائية </a:t>
            </a:r>
          </a:p>
          <a:p>
            <a:r>
              <a:rPr lang="ar-SY" dirty="0" smtClean="0"/>
              <a:t>الصناعات الاستخراجية </a:t>
            </a:r>
          </a:p>
          <a:p>
            <a:r>
              <a:rPr lang="ar-SY" dirty="0" smtClean="0"/>
              <a:t>مود الطاقة </a:t>
            </a:r>
          </a:p>
          <a:p>
            <a:r>
              <a:rPr lang="ar-SY" dirty="0" smtClean="0"/>
              <a:t>المعادن </a:t>
            </a:r>
          </a:p>
          <a:p>
            <a:r>
              <a:rPr lang="ar-SY" dirty="0" smtClean="0"/>
              <a:t>الفوسفات</a:t>
            </a:r>
          </a:p>
          <a:p>
            <a:r>
              <a:rPr lang="ar-SY" dirty="0" smtClean="0"/>
              <a:t>الاحجار و المقالع</a:t>
            </a:r>
          </a:p>
          <a:p>
            <a:r>
              <a:rPr lang="ar-SY" dirty="0" smtClean="0"/>
              <a:t>قطاع الخدمات و يشمل جميع </a:t>
            </a:r>
            <a:r>
              <a:rPr lang="ar-SY" dirty="0" err="1" smtClean="0"/>
              <a:t>القطاعا</a:t>
            </a:r>
            <a:r>
              <a:rPr lang="ar-SY" dirty="0" smtClean="0"/>
              <a:t> تغير المنتجة بشكل مباشر للسلع المادية  من افرع هذا القطاع </a:t>
            </a:r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81503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التجارة الداخلية و الخارجية </a:t>
            </a:r>
          </a:p>
          <a:p>
            <a:r>
              <a:rPr lang="ar-SY" dirty="0" smtClean="0"/>
              <a:t>المصارف والتامين</a:t>
            </a:r>
          </a:p>
          <a:p>
            <a:r>
              <a:rPr lang="ar-SY" dirty="0" smtClean="0"/>
              <a:t>السياحة </a:t>
            </a:r>
            <a:r>
              <a:rPr lang="ar-SY" dirty="0" err="1" smtClean="0"/>
              <a:t>بانواعها</a:t>
            </a:r>
            <a:endParaRPr lang="ar-SY" dirty="0" smtClean="0"/>
          </a:p>
          <a:p>
            <a:r>
              <a:rPr lang="ar-SY" dirty="0" smtClean="0"/>
              <a:t>قطاع النقل</a:t>
            </a:r>
          </a:p>
          <a:p>
            <a:r>
              <a:rPr lang="ar-SY" dirty="0" smtClean="0"/>
              <a:t>قطاع التعليم </a:t>
            </a:r>
            <a:r>
              <a:rPr lang="ar-SY" dirty="0" err="1" smtClean="0"/>
              <a:t>بانواعه</a:t>
            </a:r>
            <a:endParaRPr lang="ar-SY" dirty="0" smtClean="0"/>
          </a:p>
          <a:p>
            <a:r>
              <a:rPr lang="ar-SY" dirty="0" smtClean="0"/>
              <a:t>قطاع الصحة والخدمات الصحية-مستشفيات-صيدليات الخ</a:t>
            </a:r>
          </a:p>
          <a:p>
            <a:r>
              <a:rPr lang="ar-SY" dirty="0" smtClean="0"/>
              <a:t>قطاع الثقافة </a:t>
            </a:r>
            <a:r>
              <a:rPr lang="ar-SY" dirty="0" err="1" smtClean="0"/>
              <a:t>بانواعها</a:t>
            </a:r>
            <a:endParaRPr lang="ar-SY" dirty="0" smtClean="0"/>
          </a:p>
          <a:p>
            <a:r>
              <a:rPr lang="ar-SY" dirty="0" smtClean="0"/>
              <a:t>قطاع </a:t>
            </a:r>
            <a:r>
              <a:rPr lang="ar-SY" dirty="0" err="1" smtClean="0"/>
              <a:t>الانصالات</a:t>
            </a:r>
            <a:r>
              <a:rPr lang="ar-SY" dirty="0" smtClean="0"/>
              <a:t> </a:t>
            </a:r>
            <a:r>
              <a:rPr lang="ar-SY" dirty="0" err="1" smtClean="0"/>
              <a:t>بانواعه</a:t>
            </a:r>
            <a:endParaRPr lang="ar-SY" dirty="0" smtClean="0"/>
          </a:p>
          <a:p>
            <a:r>
              <a:rPr lang="ar-SY" dirty="0" smtClean="0"/>
              <a:t>البرمجيات و المعلوماتية </a:t>
            </a:r>
          </a:p>
          <a:p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2527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الناتج المحلي الاجمالي بحسب ابواب الانفاق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Y" dirty="0" smtClean="0"/>
              <a:t>يمكن تعريف الناتج المحلي </a:t>
            </a:r>
            <a:r>
              <a:rPr lang="ar-SY" dirty="0" err="1" smtClean="0"/>
              <a:t>بجسب</a:t>
            </a:r>
            <a:r>
              <a:rPr lang="ar-SY" dirty="0" smtClean="0"/>
              <a:t> استهلاكه و الانفاق عليه على النحو الاتي : انه استهلاك السكان من جميع انواع السلع و الخدمات في عام مالي كامل مضاف اليه المشتريات </a:t>
            </a:r>
            <a:r>
              <a:rPr lang="ar-SY" dirty="0" err="1" smtClean="0"/>
              <a:t>الجكومية</a:t>
            </a:r>
            <a:r>
              <a:rPr lang="ar-SY" dirty="0" smtClean="0"/>
              <a:t> والاستهلاك الحكومي من جميع انواع السلع و الخدمات وحجم الاستثمارات و الادخار و رصيد </a:t>
            </a:r>
            <a:r>
              <a:rPr lang="ar-SY" dirty="0" err="1" smtClean="0"/>
              <a:t>الدولم</a:t>
            </a:r>
            <a:r>
              <a:rPr lang="ar-SY" dirty="0" smtClean="0"/>
              <a:t> مع العالم الخارجي </a:t>
            </a:r>
            <a:r>
              <a:rPr lang="ar-SY" dirty="0" err="1" smtClean="0"/>
              <a:t>بالاضافة</a:t>
            </a:r>
            <a:r>
              <a:rPr lang="ar-SY" dirty="0" smtClean="0"/>
              <a:t> الى صافي تدخل رؤوس الاموال</a:t>
            </a:r>
          </a:p>
          <a:p>
            <a:r>
              <a:rPr lang="ar-SY" dirty="0" smtClean="0"/>
              <a:t>طرق استهلاك الدخل القومي : يتم </a:t>
            </a:r>
            <a:r>
              <a:rPr lang="ar-SY" dirty="0" err="1" smtClean="0"/>
              <a:t>اسنهلاك</a:t>
            </a:r>
            <a:r>
              <a:rPr lang="ar-SY" dirty="0" smtClean="0"/>
              <a:t> الدخل القومي على شكل سلع و خدمات و رؤوس اموال و تقسم ابواب استهلاكه الى اربعة ابواب اساسية</a:t>
            </a:r>
          </a:p>
          <a:p>
            <a:r>
              <a:rPr lang="ar-SY" dirty="0" smtClean="0"/>
              <a:t>الاستهلاك الشعبي او الخاص </a:t>
            </a:r>
          </a:p>
          <a:p>
            <a:r>
              <a:rPr lang="ar-SY" dirty="0" smtClean="0"/>
              <a:t>الاستهلاك الحكومي</a:t>
            </a:r>
          </a:p>
          <a:p>
            <a:r>
              <a:rPr lang="ar-SY" dirty="0" smtClean="0"/>
              <a:t>الاستثمار</a:t>
            </a:r>
          </a:p>
          <a:p>
            <a:r>
              <a:rPr lang="ar-SY" dirty="0" smtClean="0"/>
              <a:t>الادخار </a:t>
            </a:r>
          </a:p>
        </p:txBody>
      </p:sp>
    </p:spTree>
    <p:extLst>
      <p:ext uri="{BB962C8B-B14F-4D97-AF65-F5344CB8AC3E}">
        <p14:creationId xmlns:p14="http://schemas.microsoft.com/office/powerpoint/2010/main" val="236510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طرق حساب الناتج المحلي الاجمالي 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1-الناتج المحلي </a:t>
            </a:r>
            <a:r>
              <a:rPr lang="ar-SY" dirty="0" err="1" smtClean="0"/>
              <a:t>بالاسعار</a:t>
            </a:r>
            <a:r>
              <a:rPr lang="ar-SY" dirty="0" smtClean="0"/>
              <a:t> الجارية </a:t>
            </a:r>
            <a:r>
              <a:rPr lang="ar-SY" dirty="0" err="1" smtClean="0"/>
              <a:t>تعدهذه</a:t>
            </a:r>
            <a:r>
              <a:rPr lang="ar-SY" dirty="0" smtClean="0"/>
              <a:t> الطرقة واحدة من الطرق الاكثر دقة في حساب الناتج المحلي الاجمالي </a:t>
            </a:r>
            <a:r>
              <a:rPr lang="ar-SY" dirty="0" err="1" smtClean="0"/>
              <a:t>لانها</a:t>
            </a:r>
            <a:r>
              <a:rPr lang="ar-SY" dirty="0" smtClean="0"/>
              <a:t> </a:t>
            </a:r>
            <a:r>
              <a:rPr lang="ar-SY" dirty="0" err="1" smtClean="0"/>
              <a:t>تاخذ</a:t>
            </a:r>
            <a:r>
              <a:rPr lang="ar-SY" dirty="0" smtClean="0"/>
              <a:t> بعين الاعتبار تبدل الاسعار والتضخم النقدي و تقلبات اسعار صرف العملة و الوطنية و لكن هذه الطريقة </a:t>
            </a:r>
            <a:r>
              <a:rPr lang="ar-SY" dirty="0" err="1" smtClean="0"/>
              <a:t>ايجابياتها</a:t>
            </a:r>
            <a:r>
              <a:rPr lang="ar-SY" dirty="0" smtClean="0"/>
              <a:t> و سلبياتها </a:t>
            </a:r>
          </a:p>
          <a:p>
            <a:r>
              <a:rPr lang="ar-SY" dirty="0" smtClean="0"/>
              <a:t>الناتج المحلي </a:t>
            </a:r>
            <a:r>
              <a:rPr lang="ar-SY" dirty="0" err="1" smtClean="0"/>
              <a:t>بالاسعار</a:t>
            </a:r>
            <a:r>
              <a:rPr lang="ar-SY" dirty="0" smtClean="0"/>
              <a:t> الثابتة : من اجل قياس الناتج المحلي لابد من اعتماد سنة و عادة ما تكون سنة الاساس قيمة تقع في منتصف او وسط المقياس بين الاعوام التي تسبق او تأتي بعد هذا العام</a:t>
            </a:r>
          </a:p>
          <a:p>
            <a:r>
              <a:rPr lang="ar-SY" dirty="0" smtClean="0"/>
              <a:t>الناتج المجلي بسعر المنتج : انه قيمة السلع و الخدمات التي تم انتاجها في سنة مالية كاملة استنادا الى قيمة المنتج بسعر السوق </a:t>
            </a:r>
          </a:p>
          <a:p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6158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الدخل القومي =الناتج المحلي الصافي – الضرائب المباشرة وغير المباشرة و الرسوم + فروق احصائية + نفقات الاعمال المستحدثة او مساعدات الانتاج</a:t>
            </a:r>
          </a:p>
          <a:p>
            <a:r>
              <a:rPr lang="ar-SY" dirty="0" smtClean="0"/>
              <a:t>طرق حساب الناتج المحلي الاجمالي ومعدلات النمو ويتم من خلال الطرق التالية </a:t>
            </a:r>
          </a:p>
          <a:p>
            <a:r>
              <a:rPr lang="ar-SY" dirty="0" smtClean="0"/>
              <a:t>الناتج المحلي بتكلفة عوامل الانتاج </a:t>
            </a:r>
          </a:p>
          <a:p>
            <a:r>
              <a:rPr lang="ar-SY" dirty="0" smtClean="0"/>
              <a:t>الناتج المحلي بسعر السوق</a:t>
            </a:r>
          </a:p>
          <a:p>
            <a:r>
              <a:rPr lang="ar-SY" dirty="0" smtClean="0"/>
              <a:t>الناتج المحلي الصافي بسعر السوق= الناتج المحلي بسعر المنتج – اهتلاك رأس المال الثابت </a:t>
            </a:r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232498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مفهوم استهلاك رأس المال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Y" dirty="0" smtClean="0"/>
              <a:t>يقصد به استهلاك موجودات رأس المال الثابت في جميع القطاعات من ابنية و </a:t>
            </a:r>
            <a:r>
              <a:rPr lang="ar-SY" dirty="0" err="1" smtClean="0"/>
              <a:t>الالات</a:t>
            </a:r>
            <a:r>
              <a:rPr lang="ar-SY" dirty="0" smtClean="0"/>
              <a:t> و مستلزمات اخرى في عام مالي كامل </a:t>
            </a:r>
          </a:p>
          <a:p>
            <a:r>
              <a:rPr lang="ar-SY" dirty="0" smtClean="0"/>
              <a:t>مفهوم الاستهلاك الوسيط و يعني قيمة الانفاق على اعمال الصيانة و الاصلاح لموجودات الانتاج من الات و سلع معمرة + </a:t>
            </a:r>
            <a:r>
              <a:rPr lang="ar-SY" dirty="0" err="1" smtClean="0"/>
              <a:t>قية</a:t>
            </a:r>
            <a:r>
              <a:rPr lang="ar-SY" dirty="0" smtClean="0"/>
              <a:t> استهلاك السلع الغير معمرة </a:t>
            </a:r>
          </a:p>
          <a:p>
            <a:r>
              <a:rPr lang="ar-SY" dirty="0"/>
              <a:t>+</a:t>
            </a:r>
            <a:r>
              <a:rPr lang="ar-SY" dirty="0" smtClean="0"/>
              <a:t> خدمات الانتاج </a:t>
            </a:r>
            <a:r>
              <a:rPr lang="ar-SY" dirty="0" err="1" smtClean="0"/>
              <a:t>مث</a:t>
            </a:r>
            <a:r>
              <a:rPr lang="ar-SY" dirty="0" smtClean="0"/>
              <a:t> التخزين التبريد والتعليب و التغليف</a:t>
            </a:r>
          </a:p>
          <a:p>
            <a:r>
              <a:rPr lang="ar-SY" dirty="0" smtClean="0"/>
              <a:t>الضرائب المباشرة و هي الضرائب التي تفرضها الدولة على الانتاج و التوزيع و على السلع المعدة للبيع و التجارة الداخلية و الخدمات + ضرائب العقارات و الاملاك المنقولة و الغير منقولة + ضرائب على التجارة الداخلية و الخارجية  الصادرات و الواردات + رسوم التجارة في المؤسسات الحكومية الرسمية و الغير رسمية + ضرائب الدخل + ضريبة الاستهلاك</a:t>
            </a:r>
          </a:p>
          <a:p>
            <a:r>
              <a:rPr lang="ar-SY" dirty="0" smtClean="0"/>
              <a:t>هذه ابرز المفاهيم المتدخلة بالدخل القومي و ينبغي عل ى الطالب العودة على المقرر من اجل التعمق و المساهمة في تدعيم فهمه </a:t>
            </a:r>
            <a:r>
              <a:rPr lang="ar-SY" dirty="0" err="1" smtClean="0"/>
              <a:t>واستعابه</a:t>
            </a:r>
            <a:r>
              <a:rPr lang="ar-SY" dirty="0" smtClean="0"/>
              <a:t> للمادة العلمية و معرفته بالمفاهيم الضرورية لطالب علم الاجتماع</a:t>
            </a:r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85540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</TotalTime>
  <Words>661</Words>
  <Application>Microsoft Office PowerPoint</Application>
  <PresentationFormat>عرض على الشاشة (3:4)‏</PresentationFormat>
  <Paragraphs>46</Paragraphs>
  <Slides>7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تدفق</vt:lpstr>
      <vt:lpstr>مفهوم الدخل القومي او الناتج المحلي الاجمالي</vt:lpstr>
      <vt:lpstr>ابواب انتاج الناتج المحلي بحسب القطاعات المنتجةله</vt:lpstr>
      <vt:lpstr>عرض تقديمي في PowerPoint</vt:lpstr>
      <vt:lpstr>الناتج المحلي الاجمالي بحسب ابواب الانفاق</vt:lpstr>
      <vt:lpstr>طرق حساب الناتج المحلي الاجمالي </vt:lpstr>
      <vt:lpstr>عرض تقديمي في PowerPoint</vt:lpstr>
      <vt:lpstr>مفهوم استهلاك رأس المال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مفهوم الدخل القومي او الناتج المحلي الاجمالي</dc:title>
  <dc:creator>عالم الديجيتال</dc:creator>
  <cp:lastModifiedBy>عالم الديجيتال</cp:lastModifiedBy>
  <cp:revision>10</cp:revision>
  <dcterms:created xsi:type="dcterms:W3CDTF">2020-03-23T11:44:25Z</dcterms:created>
  <dcterms:modified xsi:type="dcterms:W3CDTF">2020-03-23T13:02:03Z</dcterms:modified>
</cp:coreProperties>
</file>