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8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6" r:id="rId23"/>
    <p:sldId id="287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77255CF-11E3-4899-A2AB-EA3C06058F9C}" type="datetimeFigureOut">
              <a:rPr lang="fa-IR" smtClean="0"/>
              <a:t>08/03/1441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958F3C3-F012-46EF-8A02-15D0CBCB7D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737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8F3C3-F012-46EF-8A02-15D0CBCB7DFB}" type="slidenum">
              <a:rPr lang="fa-IR" smtClean="0"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9131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718D-947E-4520-A314-CFAB0F4E1A8F}" type="datetimeFigureOut">
              <a:rPr lang="fa-IR" smtClean="0"/>
              <a:t>08/03/1441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0B71-64EB-47CB-8099-DB499E788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119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718D-947E-4520-A314-CFAB0F4E1A8F}" type="datetimeFigureOut">
              <a:rPr lang="fa-IR" smtClean="0"/>
              <a:t>08/03/1441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0B71-64EB-47CB-8099-DB499E788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23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718D-947E-4520-A314-CFAB0F4E1A8F}" type="datetimeFigureOut">
              <a:rPr lang="fa-IR" smtClean="0"/>
              <a:t>08/03/1441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0B71-64EB-47CB-8099-DB499E788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102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718D-947E-4520-A314-CFAB0F4E1A8F}" type="datetimeFigureOut">
              <a:rPr lang="fa-IR" smtClean="0"/>
              <a:t>08/03/1441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0B71-64EB-47CB-8099-DB499E788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2216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718D-947E-4520-A314-CFAB0F4E1A8F}" type="datetimeFigureOut">
              <a:rPr lang="fa-IR" smtClean="0"/>
              <a:t>08/03/1441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0B71-64EB-47CB-8099-DB499E788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7880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718D-947E-4520-A314-CFAB0F4E1A8F}" type="datetimeFigureOut">
              <a:rPr lang="fa-IR" smtClean="0"/>
              <a:t>08/03/1441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0B71-64EB-47CB-8099-DB499E788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545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718D-947E-4520-A314-CFAB0F4E1A8F}" type="datetimeFigureOut">
              <a:rPr lang="fa-IR" smtClean="0"/>
              <a:t>08/03/1441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0B71-64EB-47CB-8099-DB499E788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3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718D-947E-4520-A314-CFAB0F4E1A8F}" type="datetimeFigureOut">
              <a:rPr lang="fa-IR" smtClean="0"/>
              <a:t>08/03/1441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0B71-64EB-47CB-8099-DB499E788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1668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718D-947E-4520-A314-CFAB0F4E1A8F}" type="datetimeFigureOut">
              <a:rPr lang="fa-IR" smtClean="0"/>
              <a:t>08/03/1441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0B71-64EB-47CB-8099-DB499E788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7705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718D-947E-4520-A314-CFAB0F4E1A8F}" type="datetimeFigureOut">
              <a:rPr lang="fa-IR" smtClean="0"/>
              <a:t>08/03/1441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0B71-64EB-47CB-8099-DB499E788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2371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718D-947E-4520-A314-CFAB0F4E1A8F}" type="datetimeFigureOut">
              <a:rPr lang="fa-IR" smtClean="0"/>
              <a:t>08/03/1441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0B71-64EB-47CB-8099-DB499E788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446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8718D-947E-4520-A314-CFAB0F4E1A8F}" type="datetimeFigureOut">
              <a:rPr lang="fa-IR" smtClean="0"/>
              <a:t>08/03/1441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F0B71-64EB-47CB-8099-DB499E788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106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مینا 2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9552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6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5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8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010" y="0"/>
            <a:ext cx="4079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1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370" y="0"/>
            <a:ext cx="4321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5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1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5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3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7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1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8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r>
              <a:rPr lang="fa-IR" dirty="0" smtClean="0"/>
              <a:t>پایان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62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1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</Words>
  <Application>Microsoft Office PowerPoint</Application>
  <PresentationFormat>On-screen Show (4:3)</PresentationFormat>
  <Paragraphs>3</Paragraphs>
  <Slides>68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مینا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پایان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مینا 2</dc:title>
  <dc:creator>mohammad</dc:creator>
  <cp:lastModifiedBy>mohammad</cp:lastModifiedBy>
  <cp:revision>4</cp:revision>
  <dcterms:created xsi:type="dcterms:W3CDTF">2020-03-25T08:13:38Z</dcterms:created>
  <dcterms:modified xsi:type="dcterms:W3CDTF">2020-03-27T07:49:18Z</dcterms:modified>
</cp:coreProperties>
</file>