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770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355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887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553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750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961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727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787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45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293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399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9B64-5079-40CB-A58D-BEF3D47EAF28}" type="datetimeFigureOut">
              <a:rPr lang="fa-IR" smtClean="0"/>
              <a:t>08/01/1441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FFD5-1C44-4218-BB33-9F5BB33715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37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مینا 1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289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(4:3)</PresentationFormat>
  <Paragraphs>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مینا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مینا 1</dc:title>
  <dc:creator>mohammad</dc:creator>
  <cp:lastModifiedBy>mohammad</cp:lastModifiedBy>
  <cp:revision>2</cp:revision>
  <dcterms:created xsi:type="dcterms:W3CDTF">2020-03-25T07:54:17Z</dcterms:created>
  <dcterms:modified xsi:type="dcterms:W3CDTF">2020-03-25T08:11:09Z</dcterms:modified>
</cp:coreProperties>
</file>